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 Bold" charset="1" panose="000000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DM Sans" charset="1" panose="00000000000000000000"/>
      <p:regular r:id="rId23"/>
    </p:embeddedFont>
    <p:embeddedFont>
      <p:font typeface="Open Sans" charset="1" panose="020B06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png" Type="http://schemas.openxmlformats.org/officeDocument/2006/relationships/image"/><Relationship Id="rId12" Target="../media/image82.png" Type="http://schemas.openxmlformats.org/officeDocument/2006/relationships/image"/><Relationship Id="rId13" Target="../media/image83.png" Type="http://schemas.openxmlformats.org/officeDocument/2006/relationships/image"/><Relationship Id="rId14" Target="../media/image84.pn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85.png" Type="http://schemas.openxmlformats.org/officeDocument/2006/relationships/image"/><Relationship Id="rId2" Target="../media/image1.jpe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86.jpeg" Type="http://schemas.openxmlformats.org/officeDocument/2006/relationships/image"/><Relationship Id="rId7" Target="../media/VAG6nRf3kKM.mp4" Type="http://schemas.openxmlformats.org/officeDocument/2006/relationships/video"/><Relationship Id="rId8" Target="../media/VAG6nRf3kKM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92.pn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2" Target="../media/image1.jpe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90.png" Type="http://schemas.openxmlformats.org/officeDocument/2006/relationships/image"/><Relationship Id="rId8" Target="../media/image9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13" Target="../media/image64.png" Type="http://schemas.openxmlformats.org/officeDocument/2006/relationships/image"/><Relationship Id="rId14" Target="../media/image65.svg" Type="http://schemas.openxmlformats.org/officeDocument/2006/relationships/image"/><Relationship Id="rId15" Target="../media/image66.png" Type="http://schemas.openxmlformats.org/officeDocument/2006/relationships/image"/><Relationship Id="rId16" Target="../media/image67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45293" y="8975516"/>
            <a:ext cx="3144426" cy="3148361"/>
          </a:xfrm>
          <a:custGeom>
            <a:avLst/>
            <a:gdLst/>
            <a:ahLst/>
            <a:cxnLst/>
            <a:rect r="r" b="b" t="t" l="l"/>
            <a:pathLst>
              <a:path h="3148361" w="3144426">
                <a:moveTo>
                  <a:pt x="0" y="0"/>
                </a:moveTo>
                <a:lnTo>
                  <a:pt x="3144426" y="0"/>
                </a:lnTo>
                <a:lnTo>
                  <a:pt x="3144426" y="3148361"/>
                </a:lnTo>
                <a:lnTo>
                  <a:pt x="0" y="314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27777" y="-4396203"/>
            <a:ext cx="12578008" cy="125780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4C68DF">
                    <a:alpha val="100000"/>
                  </a:srgbClr>
                </a:gs>
                <a:gs pos="100000">
                  <a:srgbClr val="68A0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272067" y="1775491"/>
            <a:ext cx="4422370" cy="4422370"/>
          </a:xfrm>
          <a:custGeom>
            <a:avLst/>
            <a:gdLst/>
            <a:ahLst/>
            <a:cxnLst/>
            <a:rect r="r" b="b" t="t" l="l"/>
            <a:pathLst>
              <a:path h="4422370" w="4422370">
                <a:moveTo>
                  <a:pt x="0" y="0"/>
                </a:moveTo>
                <a:lnTo>
                  <a:pt x="4422370" y="0"/>
                </a:lnTo>
                <a:lnTo>
                  <a:pt x="4422370" y="4422370"/>
                </a:lnTo>
                <a:lnTo>
                  <a:pt x="0" y="4422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0131092" y="585945"/>
            <a:ext cx="3109396" cy="2938228"/>
            <a:chOff x="0" y="0"/>
            <a:chExt cx="1054099" cy="9960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099" cy="996072"/>
            </a:xfrm>
            <a:custGeom>
              <a:avLst/>
              <a:gdLst/>
              <a:ahLst/>
              <a:cxnLst/>
              <a:rect r="r" b="b" t="t" l="l"/>
              <a:pathLst>
                <a:path h="996072" w="1054099">
                  <a:moveTo>
                    <a:pt x="62246" y="0"/>
                  </a:moveTo>
                  <a:lnTo>
                    <a:pt x="991853" y="0"/>
                  </a:lnTo>
                  <a:cubicBezTo>
                    <a:pt x="1026230" y="0"/>
                    <a:pt x="1054099" y="27869"/>
                    <a:pt x="1054099" y="62246"/>
                  </a:cubicBezTo>
                  <a:lnTo>
                    <a:pt x="1054099" y="933826"/>
                  </a:lnTo>
                  <a:cubicBezTo>
                    <a:pt x="1054099" y="968204"/>
                    <a:pt x="1026230" y="996072"/>
                    <a:pt x="991853" y="996072"/>
                  </a:cubicBezTo>
                  <a:lnTo>
                    <a:pt x="62246" y="996072"/>
                  </a:lnTo>
                  <a:cubicBezTo>
                    <a:pt x="27869" y="996072"/>
                    <a:pt x="0" y="968204"/>
                    <a:pt x="0" y="933826"/>
                  </a:cubicBezTo>
                  <a:lnTo>
                    <a:pt x="0" y="62246"/>
                  </a:lnTo>
                  <a:cubicBezTo>
                    <a:pt x="0" y="27869"/>
                    <a:pt x="27869" y="0"/>
                    <a:pt x="62246" y="0"/>
                  </a:cubicBezTo>
                  <a:close/>
                </a:path>
              </a:pathLst>
            </a:custGeom>
            <a:solidFill>
              <a:srgbClr val="FAFB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4099" cy="1034172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95000"/>
          </a:blip>
          <a:stretch>
            <a:fillRect/>
          </a:stretch>
        </p:blipFill>
        <p:spPr>
          <a:xfrm rot="0">
            <a:off x="10230846" y="1383989"/>
            <a:ext cx="2914130" cy="2079495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4035897" y="2113686"/>
            <a:ext cx="3109396" cy="2938228"/>
            <a:chOff x="0" y="0"/>
            <a:chExt cx="1054099" cy="9960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4099" cy="996072"/>
            </a:xfrm>
            <a:custGeom>
              <a:avLst/>
              <a:gdLst/>
              <a:ahLst/>
              <a:cxnLst/>
              <a:rect r="r" b="b" t="t" l="l"/>
              <a:pathLst>
                <a:path h="996072" w="1054099">
                  <a:moveTo>
                    <a:pt x="62246" y="0"/>
                  </a:moveTo>
                  <a:lnTo>
                    <a:pt x="991853" y="0"/>
                  </a:lnTo>
                  <a:cubicBezTo>
                    <a:pt x="1026230" y="0"/>
                    <a:pt x="1054099" y="27869"/>
                    <a:pt x="1054099" y="62246"/>
                  </a:cubicBezTo>
                  <a:lnTo>
                    <a:pt x="1054099" y="933826"/>
                  </a:lnTo>
                  <a:cubicBezTo>
                    <a:pt x="1054099" y="968204"/>
                    <a:pt x="1026230" y="996072"/>
                    <a:pt x="991853" y="996072"/>
                  </a:cubicBezTo>
                  <a:lnTo>
                    <a:pt x="62246" y="996072"/>
                  </a:lnTo>
                  <a:cubicBezTo>
                    <a:pt x="27869" y="996072"/>
                    <a:pt x="0" y="968204"/>
                    <a:pt x="0" y="933826"/>
                  </a:cubicBezTo>
                  <a:lnTo>
                    <a:pt x="0" y="62246"/>
                  </a:lnTo>
                  <a:cubicBezTo>
                    <a:pt x="0" y="27869"/>
                    <a:pt x="27869" y="0"/>
                    <a:pt x="622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4099" cy="1034172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27166" y="2627361"/>
            <a:ext cx="2126860" cy="1240668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4704404" y="3841323"/>
            <a:ext cx="1580804" cy="121638"/>
            <a:chOff x="0" y="0"/>
            <a:chExt cx="296802" cy="22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6802" cy="22838"/>
            </a:xfrm>
            <a:custGeom>
              <a:avLst/>
              <a:gdLst/>
              <a:ahLst/>
              <a:cxnLst/>
              <a:rect r="r" b="b" t="t" l="l"/>
              <a:pathLst>
                <a:path h="22838" w="296802">
                  <a:moveTo>
                    <a:pt x="11419" y="0"/>
                  </a:moveTo>
                  <a:lnTo>
                    <a:pt x="285383" y="0"/>
                  </a:lnTo>
                  <a:cubicBezTo>
                    <a:pt x="291689" y="0"/>
                    <a:pt x="296802" y="5112"/>
                    <a:pt x="296802" y="11419"/>
                  </a:cubicBezTo>
                  <a:lnTo>
                    <a:pt x="296802" y="11419"/>
                  </a:lnTo>
                  <a:cubicBezTo>
                    <a:pt x="296802" y="17726"/>
                    <a:pt x="291689" y="22838"/>
                    <a:pt x="285383" y="22838"/>
                  </a:cubicBezTo>
                  <a:lnTo>
                    <a:pt x="11419" y="22838"/>
                  </a:lnTo>
                  <a:cubicBezTo>
                    <a:pt x="5112" y="22838"/>
                    <a:pt x="0" y="17726"/>
                    <a:pt x="0" y="11419"/>
                  </a:cubicBezTo>
                  <a:lnTo>
                    <a:pt x="0" y="11419"/>
                  </a:lnTo>
                  <a:cubicBezTo>
                    <a:pt x="0" y="5112"/>
                    <a:pt x="5112" y="0"/>
                    <a:pt x="11419" y="0"/>
                  </a:cubicBezTo>
                  <a:close/>
                </a:path>
              </a:pathLst>
            </a:custGeom>
            <a:solidFill>
              <a:srgbClr val="E5EDF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96802" cy="70463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704404" y="4005709"/>
            <a:ext cx="1772383" cy="121638"/>
            <a:chOff x="0" y="0"/>
            <a:chExt cx="332772" cy="228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2772" cy="22838"/>
            </a:xfrm>
            <a:custGeom>
              <a:avLst/>
              <a:gdLst/>
              <a:ahLst/>
              <a:cxnLst/>
              <a:rect r="r" b="b" t="t" l="l"/>
              <a:pathLst>
                <a:path h="22838" w="332772">
                  <a:moveTo>
                    <a:pt x="11419" y="0"/>
                  </a:moveTo>
                  <a:lnTo>
                    <a:pt x="321353" y="0"/>
                  </a:lnTo>
                  <a:cubicBezTo>
                    <a:pt x="324381" y="0"/>
                    <a:pt x="327286" y="1203"/>
                    <a:pt x="329427" y="3345"/>
                  </a:cubicBezTo>
                  <a:cubicBezTo>
                    <a:pt x="331569" y="5486"/>
                    <a:pt x="332772" y="8391"/>
                    <a:pt x="332772" y="11419"/>
                  </a:cubicBezTo>
                  <a:lnTo>
                    <a:pt x="332772" y="11419"/>
                  </a:lnTo>
                  <a:cubicBezTo>
                    <a:pt x="332772" y="17726"/>
                    <a:pt x="327659" y="22838"/>
                    <a:pt x="321353" y="22838"/>
                  </a:cubicBezTo>
                  <a:lnTo>
                    <a:pt x="11419" y="22838"/>
                  </a:lnTo>
                  <a:cubicBezTo>
                    <a:pt x="5112" y="22838"/>
                    <a:pt x="0" y="17726"/>
                    <a:pt x="0" y="11419"/>
                  </a:cubicBezTo>
                  <a:lnTo>
                    <a:pt x="0" y="11419"/>
                  </a:lnTo>
                  <a:cubicBezTo>
                    <a:pt x="0" y="5112"/>
                    <a:pt x="5112" y="0"/>
                    <a:pt x="11419" y="0"/>
                  </a:cubicBezTo>
                  <a:close/>
                </a:path>
              </a:pathLst>
            </a:custGeom>
            <a:solidFill>
              <a:srgbClr val="E5EDF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332772" cy="70463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704404" y="4167041"/>
            <a:ext cx="1364234" cy="121638"/>
            <a:chOff x="0" y="0"/>
            <a:chExt cx="256140" cy="22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6140" cy="22838"/>
            </a:xfrm>
            <a:custGeom>
              <a:avLst/>
              <a:gdLst/>
              <a:ahLst/>
              <a:cxnLst/>
              <a:rect r="r" b="b" t="t" l="l"/>
              <a:pathLst>
                <a:path h="22838" w="256140">
                  <a:moveTo>
                    <a:pt x="11419" y="0"/>
                  </a:moveTo>
                  <a:lnTo>
                    <a:pt x="244721" y="0"/>
                  </a:lnTo>
                  <a:cubicBezTo>
                    <a:pt x="251028" y="0"/>
                    <a:pt x="256140" y="5112"/>
                    <a:pt x="256140" y="11419"/>
                  </a:cubicBezTo>
                  <a:lnTo>
                    <a:pt x="256140" y="11419"/>
                  </a:lnTo>
                  <a:cubicBezTo>
                    <a:pt x="256140" y="17726"/>
                    <a:pt x="251028" y="22838"/>
                    <a:pt x="244721" y="22838"/>
                  </a:cubicBezTo>
                  <a:lnTo>
                    <a:pt x="11419" y="22838"/>
                  </a:lnTo>
                  <a:cubicBezTo>
                    <a:pt x="5112" y="22838"/>
                    <a:pt x="0" y="17726"/>
                    <a:pt x="0" y="11419"/>
                  </a:cubicBezTo>
                  <a:lnTo>
                    <a:pt x="0" y="11419"/>
                  </a:lnTo>
                  <a:cubicBezTo>
                    <a:pt x="0" y="5112"/>
                    <a:pt x="5112" y="0"/>
                    <a:pt x="11419" y="0"/>
                  </a:cubicBezTo>
                  <a:close/>
                </a:path>
              </a:pathLst>
            </a:custGeom>
            <a:solidFill>
              <a:srgbClr val="E5EDF1">
                <a:alpha val="9490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56140" cy="70463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704404" y="4380822"/>
            <a:ext cx="1772383" cy="367487"/>
            <a:chOff x="0" y="0"/>
            <a:chExt cx="332772" cy="689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32772" cy="68997"/>
            </a:xfrm>
            <a:custGeom>
              <a:avLst/>
              <a:gdLst/>
              <a:ahLst/>
              <a:cxnLst/>
              <a:rect r="r" b="b" t="t" l="l"/>
              <a:pathLst>
                <a:path h="68997" w="332772">
                  <a:moveTo>
                    <a:pt x="34499" y="0"/>
                  </a:moveTo>
                  <a:lnTo>
                    <a:pt x="298273" y="0"/>
                  </a:lnTo>
                  <a:cubicBezTo>
                    <a:pt x="307423" y="0"/>
                    <a:pt x="316197" y="3635"/>
                    <a:pt x="322667" y="10104"/>
                  </a:cubicBezTo>
                  <a:cubicBezTo>
                    <a:pt x="329137" y="16574"/>
                    <a:pt x="332772" y="25349"/>
                    <a:pt x="332772" y="34499"/>
                  </a:cubicBezTo>
                  <a:lnTo>
                    <a:pt x="332772" y="34499"/>
                  </a:lnTo>
                  <a:cubicBezTo>
                    <a:pt x="332772" y="43648"/>
                    <a:pt x="329137" y="52423"/>
                    <a:pt x="322667" y="58893"/>
                  </a:cubicBezTo>
                  <a:cubicBezTo>
                    <a:pt x="316197" y="65362"/>
                    <a:pt x="307423" y="68997"/>
                    <a:pt x="298273" y="68997"/>
                  </a:cubicBezTo>
                  <a:lnTo>
                    <a:pt x="34499" y="68997"/>
                  </a:lnTo>
                  <a:cubicBezTo>
                    <a:pt x="25349" y="68997"/>
                    <a:pt x="16574" y="65362"/>
                    <a:pt x="10104" y="58893"/>
                  </a:cubicBezTo>
                  <a:cubicBezTo>
                    <a:pt x="3635" y="52423"/>
                    <a:pt x="0" y="43648"/>
                    <a:pt x="0" y="34499"/>
                  </a:cubicBezTo>
                  <a:lnTo>
                    <a:pt x="0" y="34499"/>
                  </a:lnTo>
                  <a:cubicBezTo>
                    <a:pt x="0" y="25349"/>
                    <a:pt x="3635" y="16574"/>
                    <a:pt x="10104" y="10104"/>
                  </a:cubicBezTo>
                  <a:cubicBezTo>
                    <a:pt x="16574" y="3635"/>
                    <a:pt x="25349" y="0"/>
                    <a:pt x="34499" y="0"/>
                  </a:cubicBezTo>
                  <a:close/>
                </a:path>
              </a:pathLst>
            </a:custGeom>
            <a:solidFill>
              <a:srgbClr val="4C68D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332772" cy="116622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430832" y="8545735"/>
            <a:ext cx="107951" cy="10795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B77">
                <a:alpha val="94902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434912" y="8867565"/>
            <a:ext cx="107951" cy="10795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C3B2">
                <a:alpha val="94902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438992" y="9189394"/>
            <a:ext cx="107951" cy="10795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17EB">
                <a:alpha val="94902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035897" y="5854197"/>
            <a:ext cx="3109396" cy="3886521"/>
            <a:chOff x="0" y="0"/>
            <a:chExt cx="1054099" cy="131754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54099" cy="1317548"/>
            </a:xfrm>
            <a:custGeom>
              <a:avLst/>
              <a:gdLst/>
              <a:ahLst/>
              <a:cxnLst/>
              <a:rect r="r" b="b" t="t" l="l"/>
              <a:pathLst>
                <a:path h="1317548" w="1054099">
                  <a:moveTo>
                    <a:pt x="62246" y="0"/>
                  </a:moveTo>
                  <a:lnTo>
                    <a:pt x="991853" y="0"/>
                  </a:lnTo>
                  <a:cubicBezTo>
                    <a:pt x="1026230" y="0"/>
                    <a:pt x="1054099" y="27869"/>
                    <a:pt x="1054099" y="62246"/>
                  </a:cubicBezTo>
                  <a:lnTo>
                    <a:pt x="1054099" y="1255302"/>
                  </a:lnTo>
                  <a:cubicBezTo>
                    <a:pt x="1054099" y="1289679"/>
                    <a:pt x="1026230" y="1317548"/>
                    <a:pt x="991853" y="1317548"/>
                  </a:cubicBezTo>
                  <a:lnTo>
                    <a:pt x="62246" y="1317548"/>
                  </a:lnTo>
                  <a:cubicBezTo>
                    <a:pt x="27869" y="1317548"/>
                    <a:pt x="0" y="1289679"/>
                    <a:pt x="0" y="1255302"/>
                  </a:cubicBezTo>
                  <a:lnTo>
                    <a:pt x="0" y="62246"/>
                  </a:lnTo>
                  <a:cubicBezTo>
                    <a:pt x="0" y="27869"/>
                    <a:pt x="27869" y="0"/>
                    <a:pt x="62246" y="0"/>
                  </a:cubicBezTo>
                  <a:close/>
                </a:path>
              </a:pathLst>
            </a:custGeom>
            <a:solidFill>
              <a:srgbClr val="FAFB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054099" cy="1355648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38174" y="6631456"/>
            <a:ext cx="1704844" cy="1704844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 rot="0">
            <a:off x="14645390" y="8545735"/>
            <a:ext cx="1580804" cy="121638"/>
            <a:chOff x="0" y="0"/>
            <a:chExt cx="296802" cy="2283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96802" cy="22838"/>
            </a:xfrm>
            <a:custGeom>
              <a:avLst/>
              <a:gdLst/>
              <a:ahLst/>
              <a:cxnLst/>
              <a:rect r="r" b="b" t="t" l="l"/>
              <a:pathLst>
                <a:path h="22838" w="296802">
                  <a:moveTo>
                    <a:pt x="11419" y="0"/>
                  </a:moveTo>
                  <a:lnTo>
                    <a:pt x="285383" y="0"/>
                  </a:lnTo>
                  <a:cubicBezTo>
                    <a:pt x="291689" y="0"/>
                    <a:pt x="296802" y="5112"/>
                    <a:pt x="296802" y="11419"/>
                  </a:cubicBezTo>
                  <a:lnTo>
                    <a:pt x="296802" y="11419"/>
                  </a:lnTo>
                  <a:cubicBezTo>
                    <a:pt x="296802" y="17726"/>
                    <a:pt x="291689" y="22838"/>
                    <a:pt x="285383" y="22838"/>
                  </a:cubicBezTo>
                  <a:lnTo>
                    <a:pt x="11419" y="22838"/>
                  </a:lnTo>
                  <a:cubicBezTo>
                    <a:pt x="5112" y="22838"/>
                    <a:pt x="0" y="17726"/>
                    <a:pt x="0" y="11419"/>
                  </a:cubicBezTo>
                  <a:lnTo>
                    <a:pt x="0" y="11419"/>
                  </a:lnTo>
                  <a:cubicBezTo>
                    <a:pt x="0" y="5112"/>
                    <a:pt x="5112" y="0"/>
                    <a:pt x="11419" y="0"/>
                  </a:cubicBezTo>
                  <a:close/>
                </a:path>
              </a:pathLst>
            </a:custGeom>
            <a:solidFill>
              <a:srgbClr val="E5EDF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296802" cy="70463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649470" y="8867565"/>
            <a:ext cx="1580804" cy="121638"/>
            <a:chOff x="0" y="0"/>
            <a:chExt cx="296802" cy="2283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96802" cy="22838"/>
            </a:xfrm>
            <a:custGeom>
              <a:avLst/>
              <a:gdLst/>
              <a:ahLst/>
              <a:cxnLst/>
              <a:rect r="r" b="b" t="t" l="l"/>
              <a:pathLst>
                <a:path h="22838" w="296802">
                  <a:moveTo>
                    <a:pt x="11419" y="0"/>
                  </a:moveTo>
                  <a:lnTo>
                    <a:pt x="285383" y="0"/>
                  </a:lnTo>
                  <a:cubicBezTo>
                    <a:pt x="291689" y="0"/>
                    <a:pt x="296802" y="5112"/>
                    <a:pt x="296802" y="11419"/>
                  </a:cubicBezTo>
                  <a:lnTo>
                    <a:pt x="296802" y="11419"/>
                  </a:lnTo>
                  <a:cubicBezTo>
                    <a:pt x="296802" y="17726"/>
                    <a:pt x="291689" y="22838"/>
                    <a:pt x="285383" y="22838"/>
                  </a:cubicBezTo>
                  <a:lnTo>
                    <a:pt x="11419" y="22838"/>
                  </a:lnTo>
                  <a:cubicBezTo>
                    <a:pt x="5112" y="22838"/>
                    <a:pt x="0" y="17726"/>
                    <a:pt x="0" y="11419"/>
                  </a:cubicBezTo>
                  <a:lnTo>
                    <a:pt x="0" y="11419"/>
                  </a:lnTo>
                  <a:cubicBezTo>
                    <a:pt x="0" y="5112"/>
                    <a:pt x="5112" y="0"/>
                    <a:pt x="11419" y="0"/>
                  </a:cubicBezTo>
                  <a:close/>
                </a:path>
              </a:pathLst>
            </a:custGeom>
            <a:solidFill>
              <a:srgbClr val="E5EDF1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296802" cy="70463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4653550" y="9189394"/>
            <a:ext cx="1580804" cy="121638"/>
            <a:chOff x="0" y="0"/>
            <a:chExt cx="296802" cy="2283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96802" cy="22838"/>
            </a:xfrm>
            <a:custGeom>
              <a:avLst/>
              <a:gdLst/>
              <a:ahLst/>
              <a:cxnLst/>
              <a:rect r="r" b="b" t="t" l="l"/>
              <a:pathLst>
                <a:path h="22838" w="296802">
                  <a:moveTo>
                    <a:pt x="11419" y="0"/>
                  </a:moveTo>
                  <a:lnTo>
                    <a:pt x="285383" y="0"/>
                  </a:lnTo>
                  <a:cubicBezTo>
                    <a:pt x="291689" y="0"/>
                    <a:pt x="296802" y="5112"/>
                    <a:pt x="296802" y="11419"/>
                  </a:cubicBezTo>
                  <a:lnTo>
                    <a:pt x="296802" y="11419"/>
                  </a:lnTo>
                  <a:cubicBezTo>
                    <a:pt x="296802" y="17726"/>
                    <a:pt x="291689" y="22838"/>
                    <a:pt x="285383" y="22838"/>
                  </a:cubicBezTo>
                  <a:lnTo>
                    <a:pt x="11419" y="22838"/>
                  </a:lnTo>
                  <a:cubicBezTo>
                    <a:pt x="5112" y="22838"/>
                    <a:pt x="0" y="17726"/>
                    <a:pt x="0" y="11419"/>
                  </a:cubicBezTo>
                  <a:lnTo>
                    <a:pt x="0" y="11419"/>
                  </a:lnTo>
                  <a:cubicBezTo>
                    <a:pt x="0" y="5112"/>
                    <a:pt x="5112" y="0"/>
                    <a:pt x="11419" y="0"/>
                  </a:cubicBezTo>
                  <a:close/>
                </a:path>
              </a:pathLst>
            </a:custGeom>
            <a:solidFill>
              <a:srgbClr val="E5EDF1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296802" cy="70463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9369608" y="3981378"/>
            <a:ext cx="4422370" cy="4422370"/>
          </a:xfrm>
          <a:custGeom>
            <a:avLst/>
            <a:gdLst/>
            <a:ahLst/>
            <a:cxnLst/>
            <a:rect r="r" b="b" t="t" l="l"/>
            <a:pathLst>
              <a:path h="4422370" w="4422370">
                <a:moveTo>
                  <a:pt x="0" y="0"/>
                </a:moveTo>
                <a:lnTo>
                  <a:pt x="4422370" y="0"/>
                </a:lnTo>
                <a:lnTo>
                  <a:pt x="4422370" y="4422370"/>
                </a:lnTo>
                <a:lnTo>
                  <a:pt x="0" y="4422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10131092" y="4326456"/>
            <a:ext cx="3109396" cy="2938228"/>
            <a:chOff x="0" y="0"/>
            <a:chExt cx="1054099" cy="99607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54099" cy="996072"/>
            </a:xfrm>
            <a:custGeom>
              <a:avLst/>
              <a:gdLst/>
              <a:ahLst/>
              <a:cxnLst/>
              <a:rect r="r" b="b" t="t" l="l"/>
              <a:pathLst>
                <a:path h="996072" w="1054099">
                  <a:moveTo>
                    <a:pt x="62246" y="0"/>
                  </a:moveTo>
                  <a:lnTo>
                    <a:pt x="991853" y="0"/>
                  </a:lnTo>
                  <a:cubicBezTo>
                    <a:pt x="1026230" y="0"/>
                    <a:pt x="1054099" y="27869"/>
                    <a:pt x="1054099" y="62246"/>
                  </a:cubicBezTo>
                  <a:lnTo>
                    <a:pt x="1054099" y="933826"/>
                  </a:lnTo>
                  <a:cubicBezTo>
                    <a:pt x="1054099" y="968204"/>
                    <a:pt x="1026230" y="996072"/>
                    <a:pt x="991853" y="996072"/>
                  </a:cubicBezTo>
                  <a:lnTo>
                    <a:pt x="62246" y="996072"/>
                  </a:lnTo>
                  <a:cubicBezTo>
                    <a:pt x="27869" y="996072"/>
                    <a:pt x="0" y="968204"/>
                    <a:pt x="0" y="933826"/>
                  </a:cubicBezTo>
                  <a:lnTo>
                    <a:pt x="0" y="62246"/>
                  </a:lnTo>
                  <a:cubicBezTo>
                    <a:pt x="0" y="27869"/>
                    <a:pt x="27869" y="0"/>
                    <a:pt x="622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054099" cy="1034172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10526027" y="6463359"/>
            <a:ext cx="407516" cy="407516"/>
          </a:xfrm>
          <a:custGeom>
            <a:avLst/>
            <a:gdLst/>
            <a:ahLst/>
            <a:cxnLst/>
            <a:rect r="r" b="b" t="t" l="l"/>
            <a:pathLst>
              <a:path h="407516" w="407516">
                <a:moveTo>
                  <a:pt x="0" y="0"/>
                </a:moveTo>
                <a:lnTo>
                  <a:pt x="407516" y="0"/>
                </a:lnTo>
                <a:lnTo>
                  <a:pt x="407516" y="407516"/>
                </a:lnTo>
                <a:lnTo>
                  <a:pt x="0" y="407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0526027" y="5608788"/>
            <a:ext cx="407516" cy="354030"/>
          </a:xfrm>
          <a:custGeom>
            <a:avLst/>
            <a:gdLst/>
            <a:ahLst/>
            <a:cxnLst/>
            <a:rect r="r" b="b" t="t" l="l"/>
            <a:pathLst>
              <a:path h="354030" w="407516">
                <a:moveTo>
                  <a:pt x="0" y="0"/>
                </a:moveTo>
                <a:lnTo>
                  <a:pt x="407516" y="0"/>
                </a:lnTo>
                <a:lnTo>
                  <a:pt x="407516" y="354030"/>
                </a:lnTo>
                <a:lnTo>
                  <a:pt x="0" y="354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9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11060671" y="5608788"/>
            <a:ext cx="1764491" cy="121638"/>
            <a:chOff x="0" y="0"/>
            <a:chExt cx="331290" cy="2283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31290" cy="22838"/>
            </a:xfrm>
            <a:custGeom>
              <a:avLst/>
              <a:gdLst/>
              <a:ahLst/>
              <a:cxnLst/>
              <a:rect r="r" b="b" t="t" l="l"/>
              <a:pathLst>
                <a:path h="22838" w="331290">
                  <a:moveTo>
                    <a:pt x="11419" y="0"/>
                  </a:moveTo>
                  <a:lnTo>
                    <a:pt x="319871" y="0"/>
                  </a:lnTo>
                  <a:cubicBezTo>
                    <a:pt x="326177" y="0"/>
                    <a:pt x="331290" y="5112"/>
                    <a:pt x="331290" y="11419"/>
                  </a:cubicBezTo>
                  <a:lnTo>
                    <a:pt x="331290" y="11419"/>
                  </a:lnTo>
                  <a:cubicBezTo>
                    <a:pt x="331290" y="17726"/>
                    <a:pt x="326177" y="22838"/>
                    <a:pt x="319871" y="22838"/>
                  </a:cubicBezTo>
                  <a:lnTo>
                    <a:pt x="11419" y="22838"/>
                  </a:lnTo>
                  <a:cubicBezTo>
                    <a:pt x="5112" y="22838"/>
                    <a:pt x="0" y="17726"/>
                    <a:pt x="0" y="11419"/>
                  </a:cubicBezTo>
                  <a:lnTo>
                    <a:pt x="0" y="11419"/>
                  </a:lnTo>
                  <a:cubicBezTo>
                    <a:pt x="0" y="5112"/>
                    <a:pt x="5112" y="0"/>
                    <a:pt x="11419" y="0"/>
                  </a:cubicBezTo>
                  <a:close/>
                </a:path>
              </a:pathLst>
            </a:custGeom>
            <a:solidFill>
              <a:srgbClr val="E5EDF1">
                <a:alpha val="94902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331290" cy="70463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1073346" y="6463359"/>
            <a:ext cx="1764491" cy="121638"/>
            <a:chOff x="0" y="0"/>
            <a:chExt cx="331290" cy="2283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31290" cy="22838"/>
            </a:xfrm>
            <a:custGeom>
              <a:avLst/>
              <a:gdLst/>
              <a:ahLst/>
              <a:cxnLst/>
              <a:rect r="r" b="b" t="t" l="l"/>
              <a:pathLst>
                <a:path h="22838" w="331290">
                  <a:moveTo>
                    <a:pt x="11419" y="0"/>
                  </a:moveTo>
                  <a:lnTo>
                    <a:pt x="319871" y="0"/>
                  </a:lnTo>
                  <a:cubicBezTo>
                    <a:pt x="326177" y="0"/>
                    <a:pt x="331290" y="5112"/>
                    <a:pt x="331290" y="11419"/>
                  </a:cubicBezTo>
                  <a:lnTo>
                    <a:pt x="331290" y="11419"/>
                  </a:lnTo>
                  <a:cubicBezTo>
                    <a:pt x="331290" y="17726"/>
                    <a:pt x="326177" y="22838"/>
                    <a:pt x="319871" y="22838"/>
                  </a:cubicBezTo>
                  <a:lnTo>
                    <a:pt x="11419" y="22838"/>
                  </a:lnTo>
                  <a:cubicBezTo>
                    <a:pt x="5112" y="22838"/>
                    <a:pt x="0" y="17726"/>
                    <a:pt x="0" y="11419"/>
                  </a:cubicBezTo>
                  <a:lnTo>
                    <a:pt x="0" y="11419"/>
                  </a:lnTo>
                  <a:cubicBezTo>
                    <a:pt x="0" y="5112"/>
                    <a:pt x="5112" y="0"/>
                    <a:pt x="11419" y="0"/>
                  </a:cubicBezTo>
                  <a:close/>
                </a:path>
              </a:pathLst>
            </a:custGeom>
            <a:solidFill>
              <a:srgbClr val="E5EDF1">
                <a:alpha val="94902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331290" cy="70463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0131092" y="8064396"/>
            <a:ext cx="3109396" cy="3979544"/>
            <a:chOff x="0" y="0"/>
            <a:chExt cx="1637920" cy="2096283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637920" cy="2096283"/>
            </a:xfrm>
            <a:custGeom>
              <a:avLst/>
              <a:gdLst/>
              <a:ahLst/>
              <a:cxnLst/>
              <a:rect r="r" b="b" t="t" l="l"/>
              <a:pathLst>
                <a:path h="2096283" w="1637920">
                  <a:moveTo>
                    <a:pt x="62246" y="0"/>
                  </a:moveTo>
                  <a:lnTo>
                    <a:pt x="1575674" y="0"/>
                  </a:lnTo>
                  <a:cubicBezTo>
                    <a:pt x="1592182" y="0"/>
                    <a:pt x="1608015" y="6558"/>
                    <a:pt x="1619688" y="18231"/>
                  </a:cubicBezTo>
                  <a:cubicBezTo>
                    <a:pt x="1631362" y="29905"/>
                    <a:pt x="1637920" y="45737"/>
                    <a:pt x="1637920" y="62246"/>
                  </a:cubicBezTo>
                  <a:lnTo>
                    <a:pt x="1637920" y="2034037"/>
                  </a:lnTo>
                  <a:cubicBezTo>
                    <a:pt x="1637920" y="2068415"/>
                    <a:pt x="1610051" y="2096283"/>
                    <a:pt x="1575674" y="2096283"/>
                  </a:cubicBezTo>
                  <a:lnTo>
                    <a:pt x="62246" y="2096283"/>
                  </a:lnTo>
                  <a:cubicBezTo>
                    <a:pt x="27869" y="2096283"/>
                    <a:pt x="0" y="2068415"/>
                    <a:pt x="0" y="2034037"/>
                  </a:cubicBezTo>
                  <a:lnTo>
                    <a:pt x="0" y="62246"/>
                  </a:lnTo>
                  <a:cubicBezTo>
                    <a:pt x="0" y="27869"/>
                    <a:pt x="27869" y="0"/>
                    <a:pt x="62246" y="0"/>
                  </a:cubicBezTo>
                  <a:close/>
                </a:path>
              </a:pathLst>
            </a:custGeom>
            <a:solidFill>
              <a:srgbClr val="FAFB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1637920" cy="2134383"/>
            </a:xfrm>
            <a:prstGeom prst="rect">
              <a:avLst/>
            </a:prstGeom>
          </p:spPr>
          <p:txBody>
            <a:bodyPr anchor="ctr" rtlCol="false" tIns="31832" lIns="31832" bIns="31832" rIns="31832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5" id="6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50408" y="9531170"/>
            <a:ext cx="2869184" cy="717296"/>
          </a:xfrm>
          <a:prstGeom prst="rect">
            <a:avLst/>
          </a:prstGeom>
        </p:spPr>
      </p:pic>
      <p:grpSp>
        <p:nvGrpSpPr>
          <p:cNvPr name="Group 66" id="66"/>
          <p:cNvGrpSpPr/>
          <p:nvPr/>
        </p:nvGrpSpPr>
        <p:grpSpPr>
          <a:xfrm rot="0">
            <a:off x="12655579" y="8284425"/>
            <a:ext cx="364516" cy="364516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4B73">
                <a:alpha val="4000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1832" lIns="31832" bIns="31832" rIns="31832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0491852" y="9128575"/>
            <a:ext cx="1067612" cy="121638"/>
            <a:chOff x="0" y="0"/>
            <a:chExt cx="200448" cy="22838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00448" cy="22838"/>
            </a:xfrm>
            <a:custGeom>
              <a:avLst/>
              <a:gdLst/>
              <a:ahLst/>
              <a:cxnLst/>
              <a:rect r="r" b="b" t="t" l="l"/>
              <a:pathLst>
                <a:path h="22838" w="200448">
                  <a:moveTo>
                    <a:pt x="11419" y="0"/>
                  </a:moveTo>
                  <a:lnTo>
                    <a:pt x="189029" y="0"/>
                  </a:lnTo>
                  <a:cubicBezTo>
                    <a:pt x="195336" y="0"/>
                    <a:pt x="200448" y="5112"/>
                    <a:pt x="200448" y="11419"/>
                  </a:cubicBezTo>
                  <a:lnTo>
                    <a:pt x="200448" y="11419"/>
                  </a:lnTo>
                  <a:cubicBezTo>
                    <a:pt x="200448" y="17726"/>
                    <a:pt x="195336" y="22838"/>
                    <a:pt x="189029" y="22838"/>
                  </a:cubicBezTo>
                  <a:lnTo>
                    <a:pt x="11419" y="22838"/>
                  </a:lnTo>
                  <a:cubicBezTo>
                    <a:pt x="5112" y="22838"/>
                    <a:pt x="0" y="17726"/>
                    <a:pt x="0" y="11419"/>
                  </a:cubicBezTo>
                  <a:lnTo>
                    <a:pt x="0" y="11419"/>
                  </a:lnTo>
                  <a:cubicBezTo>
                    <a:pt x="0" y="5112"/>
                    <a:pt x="5112" y="0"/>
                    <a:pt x="11419" y="0"/>
                  </a:cubicBezTo>
                  <a:close/>
                </a:path>
              </a:pathLst>
            </a:custGeom>
            <a:solidFill>
              <a:srgbClr val="E5EDF1">
                <a:alpha val="94902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200448" cy="70463"/>
            </a:xfrm>
            <a:prstGeom prst="rect">
              <a:avLst/>
            </a:prstGeom>
          </p:spPr>
          <p:txBody>
            <a:bodyPr anchor="ctr" rtlCol="false" tIns="71260" lIns="71260" bIns="71260" rIns="71260"/>
            <a:lstStyle/>
            <a:p>
              <a:pPr algn="ctr">
                <a:lnSpc>
                  <a:spcPts val="3356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4035897" y="-547842"/>
            <a:ext cx="3109396" cy="1859404"/>
            <a:chOff x="0" y="0"/>
            <a:chExt cx="1593911" cy="953152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593912" cy="953152"/>
            </a:xfrm>
            <a:custGeom>
              <a:avLst/>
              <a:gdLst/>
              <a:ahLst/>
              <a:cxnLst/>
              <a:rect r="r" b="b" t="t" l="l"/>
              <a:pathLst>
                <a:path h="953152" w="1593912">
                  <a:moveTo>
                    <a:pt x="62246" y="0"/>
                  </a:moveTo>
                  <a:lnTo>
                    <a:pt x="1531665" y="0"/>
                  </a:lnTo>
                  <a:cubicBezTo>
                    <a:pt x="1548174" y="0"/>
                    <a:pt x="1564007" y="6558"/>
                    <a:pt x="1575680" y="18231"/>
                  </a:cubicBezTo>
                  <a:cubicBezTo>
                    <a:pt x="1587353" y="29905"/>
                    <a:pt x="1593912" y="45737"/>
                    <a:pt x="1593912" y="62246"/>
                  </a:cubicBezTo>
                  <a:lnTo>
                    <a:pt x="1593912" y="890905"/>
                  </a:lnTo>
                  <a:cubicBezTo>
                    <a:pt x="1593912" y="925283"/>
                    <a:pt x="1566043" y="953152"/>
                    <a:pt x="1531665" y="953152"/>
                  </a:cubicBezTo>
                  <a:lnTo>
                    <a:pt x="62246" y="953152"/>
                  </a:lnTo>
                  <a:cubicBezTo>
                    <a:pt x="27869" y="953152"/>
                    <a:pt x="0" y="925283"/>
                    <a:pt x="0" y="890905"/>
                  </a:cubicBezTo>
                  <a:lnTo>
                    <a:pt x="0" y="62246"/>
                  </a:lnTo>
                  <a:cubicBezTo>
                    <a:pt x="0" y="27869"/>
                    <a:pt x="27869" y="0"/>
                    <a:pt x="62246" y="0"/>
                  </a:cubicBezTo>
                  <a:close/>
                </a:path>
              </a:pathLst>
            </a:custGeom>
            <a:solidFill>
              <a:srgbClr val="FAFB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1593911" cy="991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4404986" y="128463"/>
            <a:ext cx="213748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b="true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Equity</a:t>
            </a:r>
          </a:p>
        </p:txBody>
      </p:sp>
      <p:grpSp>
        <p:nvGrpSpPr>
          <p:cNvPr name="Group 76" id="76"/>
          <p:cNvGrpSpPr/>
          <p:nvPr/>
        </p:nvGrpSpPr>
        <p:grpSpPr>
          <a:xfrm rot="0">
            <a:off x="16130831" y="134114"/>
            <a:ext cx="703850" cy="703850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ADF6">
                <a:alpha val="21961"/>
              </a:srgbClr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79" id="79"/>
          <p:cNvSpPr/>
          <p:nvPr/>
        </p:nvSpPr>
        <p:spPr>
          <a:xfrm flipH="false" flipV="false" rot="0">
            <a:off x="16321255" y="313772"/>
            <a:ext cx="323000" cy="344534"/>
          </a:xfrm>
          <a:custGeom>
            <a:avLst/>
            <a:gdLst/>
            <a:ahLst/>
            <a:cxnLst/>
            <a:rect r="r" b="b" t="t" l="l"/>
            <a:pathLst>
              <a:path h="344534" w="323000">
                <a:moveTo>
                  <a:pt x="0" y="0"/>
                </a:moveTo>
                <a:lnTo>
                  <a:pt x="323001" y="0"/>
                </a:lnTo>
                <a:lnTo>
                  <a:pt x="323001" y="344534"/>
                </a:lnTo>
                <a:lnTo>
                  <a:pt x="0" y="3445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0">
            <a:off x="12727964" y="8368071"/>
            <a:ext cx="219747" cy="197223"/>
          </a:xfrm>
          <a:custGeom>
            <a:avLst/>
            <a:gdLst/>
            <a:ahLst/>
            <a:cxnLst/>
            <a:rect r="r" b="b" t="t" l="l"/>
            <a:pathLst>
              <a:path h="197223" w="219747">
                <a:moveTo>
                  <a:pt x="0" y="0"/>
                </a:moveTo>
                <a:lnTo>
                  <a:pt x="219746" y="0"/>
                </a:lnTo>
                <a:lnTo>
                  <a:pt x="219746" y="197223"/>
                </a:lnTo>
                <a:lnTo>
                  <a:pt x="0" y="19722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14414269" y="8520357"/>
            <a:ext cx="175742" cy="175742"/>
          </a:xfrm>
          <a:custGeom>
            <a:avLst/>
            <a:gdLst/>
            <a:ahLst/>
            <a:cxnLst/>
            <a:rect r="r" b="b" t="t" l="l"/>
            <a:pathLst>
              <a:path h="175742" w="175742">
                <a:moveTo>
                  <a:pt x="0" y="0"/>
                </a:moveTo>
                <a:lnTo>
                  <a:pt x="175742" y="0"/>
                </a:lnTo>
                <a:lnTo>
                  <a:pt x="175742" y="175743"/>
                </a:lnTo>
                <a:lnTo>
                  <a:pt x="0" y="1757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9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14414269" y="8840513"/>
            <a:ext cx="175742" cy="175742"/>
          </a:xfrm>
          <a:custGeom>
            <a:avLst/>
            <a:gdLst/>
            <a:ahLst/>
            <a:cxnLst/>
            <a:rect r="r" b="b" t="t" l="l"/>
            <a:pathLst>
              <a:path h="175742" w="175742">
                <a:moveTo>
                  <a:pt x="0" y="0"/>
                </a:moveTo>
                <a:lnTo>
                  <a:pt x="175742" y="0"/>
                </a:lnTo>
                <a:lnTo>
                  <a:pt x="175742" y="175742"/>
                </a:lnTo>
                <a:lnTo>
                  <a:pt x="0" y="1757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9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0">
            <a:off x="14414269" y="9160668"/>
            <a:ext cx="175742" cy="175742"/>
          </a:xfrm>
          <a:custGeom>
            <a:avLst/>
            <a:gdLst/>
            <a:ahLst/>
            <a:cxnLst/>
            <a:rect r="r" b="b" t="t" l="l"/>
            <a:pathLst>
              <a:path h="175742" w="175742">
                <a:moveTo>
                  <a:pt x="0" y="0"/>
                </a:moveTo>
                <a:lnTo>
                  <a:pt x="175742" y="0"/>
                </a:lnTo>
                <a:lnTo>
                  <a:pt x="175742" y="175742"/>
                </a:lnTo>
                <a:lnTo>
                  <a:pt x="0" y="1757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9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501392" y="208294"/>
            <a:ext cx="4097260" cy="1008950"/>
          </a:xfrm>
          <a:custGeom>
            <a:avLst/>
            <a:gdLst/>
            <a:ahLst/>
            <a:cxnLst/>
            <a:rect r="r" b="b" t="t" l="l"/>
            <a:pathLst>
              <a:path h="1008950" w="4097260">
                <a:moveTo>
                  <a:pt x="0" y="0"/>
                </a:moveTo>
                <a:lnTo>
                  <a:pt x="4097260" y="0"/>
                </a:lnTo>
                <a:lnTo>
                  <a:pt x="4097260" y="1008951"/>
                </a:lnTo>
                <a:lnTo>
                  <a:pt x="0" y="100895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85" id="85"/>
          <p:cNvSpPr txBox="true"/>
          <p:nvPr/>
        </p:nvSpPr>
        <p:spPr>
          <a:xfrm rot="0">
            <a:off x="14430832" y="6140539"/>
            <a:ext cx="942382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6"/>
              </a:lnSpc>
            </a:pPr>
            <a:r>
              <a:rPr lang="en-US" sz="1197" b="true">
                <a:solidFill>
                  <a:srgbClr val="393447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Total Income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4438992" y="6345831"/>
            <a:ext cx="790300" cy="31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 b="true">
                <a:solidFill>
                  <a:srgbClr val="4C68DF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$345M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6420743" y="8491782"/>
            <a:ext cx="321456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6"/>
              </a:lnSpc>
            </a:pPr>
            <a:r>
              <a:rPr lang="en-US" sz="1197" b="true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55%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6424823" y="8813612"/>
            <a:ext cx="321456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6"/>
              </a:lnSpc>
            </a:pPr>
            <a:r>
              <a:rPr lang="en-US" sz="1197" b="true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55%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6428903" y="9135441"/>
            <a:ext cx="321456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6"/>
              </a:lnSpc>
            </a:pPr>
            <a:r>
              <a:rPr lang="en-US" sz="1197" b="true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55%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0526027" y="872287"/>
            <a:ext cx="1173125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"/>
              </a:lnSpc>
            </a:pPr>
            <a:r>
              <a:rPr lang="en-US" sz="1197" b="true">
                <a:solidFill>
                  <a:srgbClr val="393447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Annual Revenue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0512666" y="1077579"/>
            <a:ext cx="567490" cy="31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 b="true">
                <a:solidFill>
                  <a:srgbClr val="4C68DF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$12M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441001" y="2400028"/>
            <a:ext cx="1259678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6"/>
              </a:lnSpc>
            </a:pPr>
            <a:r>
              <a:rPr lang="en-US" sz="1197" b="true">
                <a:solidFill>
                  <a:srgbClr val="000000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Current YTD (Q3)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5310329" y="3367531"/>
            <a:ext cx="560532" cy="38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246" b="true">
                <a:solidFill>
                  <a:srgbClr val="322C23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72%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5351336" y="4449794"/>
            <a:ext cx="478519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"/>
              </a:lnSpc>
            </a:pPr>
            <a:r>
              <a:rPr lang="en-US" sz="1197" b="true">
                <a:solidFill>
                  <a:srgbClr val="FFFFFF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Invalid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0512666" y="4612798"/>
            <a:ext cx="1294933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6"/>
              </a:lnSpc>
            </a:pPr>
            <a:r>
              <a:rPr lang="en-US" sz="1197" b="true">
                <a:solidFill>
                  <a:srgbClr val="393447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Today's Expenses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0512666" y="4818089"/>
            <a:ext cx="743125" cy="31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 b="true">
                <a:solidFill>
                  <a:srgbClr val="4C68DF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$250K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1095063" y="5761849"/>
            <a:ext cx="443066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6"/>
              </a:lnSpc>
            </a:pPr>
            <a:r>
              <a:rPr lang="en-US" sz="1197" b="true">
                <a:solidFill>
                  <a:srgbClr val="393447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$150K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1102731" y="6616420"/>
            <a:ext cx="456732" cy="2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6"/>
              </a:lnSpc>
            </a:pPr>
            <a:r>
              <a:rPr lang="en-US" sz="1197" b="true">
                <a:solidFill>
                  <a:srgbClr val="393447">
                    <a:alpha val="94902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$100K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064186" y="2706035"/>
            <a:ext cx="6598510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4"/>
              </a:lnSpc>
            </a:pPr>
            <a:r>
              <a:rPr lang="en-US" sz="79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CAPSTONE</a:t>
            </a:r>
          </a:p>
          <a:p>
            <a:pPr algn="l">
              <a:lnSpc>
                <a:spcPts val="9494"/>
              </a:lnSpc>
            </a:pPr>
            <a:r>
              <a:rPr lang="en-US" sz="791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APT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028700" y="7955110"/>
            <a:ext cx="751935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Sebastián Alcaíno Ruz | Cristopher Iriarte Cortés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0489507" y="8333263"/>
            <a:ext cx="208005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b="true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Loan Approval Rate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0489507" y="9313709"/>
            <a:ext cx="1200908" cy="31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1860" b="true">
                <a:solidFill>
                  <a:srgbClr val="4C68DF"/>
                </a:solidFill>
                <a:latin typeface="DM Sans Bold"/>
                <a:ea typeface="DM Sans Bold"/>
                <a:cs typeface="DM Sans Bold"/>
                <a:sym typeface="DM Sans Bold"/>
              </a:rPr>
              <a:t>&gt;65%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4404986" y="398063"/>
            <a:ext cx="1234066" cy="31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1860" b="true">
                <a:solidFill>
                  <a:srgbClr val="4C68DF"/>
                </a:solidFill>
                <a:latin typeface="DM Sans Bold"/>
                <a:ea typeface="DM Sans Bold"/>
                <a:cs typeface="DM Sans Bold"/>
                <a:sym typeface="DM Sans Bold"/>
              </a:rPr>
              <a:t>55%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4412429" y="818913"/>
            <a:ext cx="1129180" cy="14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"/>
              </a:lnSpc>
              <a:spcBef>
                <a:spcPct val="0"/>
              </a:spcBef>
            </a:pPr>
            <a:r>
              <a:rPr lang="en-US" sz="899">
                <a:solidFill>
                  <a:srgbClr val="AFA9BF"/>
                </a:solidFill>
                <a:latin typeface="DM Sans"/>
                <a:ea typeface="DM Sans"/>
                <a:cs typeface="DM Sans"/>
                <a:sym typeface="DM Sans"/>
              </a:rPr>
              <a:t>from last month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028700" y="6697410"/>
            <a:ext cx="659851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InformIA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67269">
            <a:off x="-588361" y="9697645"/>
            <a:ext cx="1405032" cy="1289117"/>
          </a:xfrm>
          <a:custGeom>
            <a:avLst/>
            <a:gdLst/>
            <a:ahLst/>
            <a:cxnLst/>
            <a:rect r="r" b="b" t="t" l="l"/>
            <a:pathLst>
              <a:path h="1289117" w="1405032">
                <a:moveTo>
                  <a:pt x="0" y="0"/>
                </a:moveTo>
                <a:lnTo>
                  <a:pt x="1405032" y="0"/>
                </a:lnTo>
                <a:lnTo>
                  <a:pt x="1405032" y="1289117"/>
                </a:lnTo>
                <a:lnTo>
                  <a:pt x="0" y="128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254238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HERRAMIENTAS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88176" y="2157281"/>
            <a:ext cx="4076857" cy="1132925"/>
          </a:xfrm>
          <a:custGeom>
            <a:avLst/>
            <a:gdLst/>
            <a:ahLst/>
            <a:cxnLst/>
            <a:rect r="r" b="b" t="t" l="l"/>
            <a:pathLst>
              <a:path h="1132925" w="4076857">
                <a:moveTo>
                  <a:pt x="0" y="0"/>
                </a:moveTo>
                <a:lnTo>
                  <a:pt x="4076857" y="0"/>
                </a:lnTo>
                <a:lnTo>
                  <a:pt x="4076857" y="1132925"/>
                </a:lnTo>
                <a:lnTo>
                  <a:pt x="0" y="1132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65033" y="2157281"/>
            <a:ext cx="3354129" cy="1132925"/>
          </a:xfrm>
          <a:custGeom>
            <a:avLst/>
            <a:gdLst/>
            <a:ahLst/>
            <a:cxnLst/>
            <a:rect r="r" b="b" t="t" l="l"/>
            <a:pathLst>
              <a:path h="1132925" w="3354129">
                <a:moveTo>
                  <a:pt x="0" y="0"/>
                </a:moveTo>
                <a:lnTo>
                  <a:pt x="3354129" y="0"/>
                </a:lnTo>
                <a:lnTo>
                  <a:pt x="3354129" y="1132925"/>
                </a:lnTo>
                <a:lnTo>
                  <a:pt x="0" y="1132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07180" y="5099376"/>
            <a:ext cx="2392978" cy="1132925"/>
          </a:xfrm>
          <a:custGeom>
            <a:avLst/>
            <a:gdLst/>
            <a:ahLst/>
            <a:cxnLst/>
            <a:rect r="r" b="b" t="t" l="l"/>
            <a:pathLst>
              <a:path h="1132925" w="2392978">
                <a:moveTo>
                  <a:pt x="0" y="0"/>
                </a:moveTo>
                <a:lnTo>
                  <a:pt x="2392978" y="0"/>
                </a:lnTo>
                <a:lnTo>
                  <a:pt x="2392978" y="1132925"/>
                </a:lnTo>
                <a:lnTo>
                  <a:pt x="0" y="11329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53975" y="3699781"/>
            <a:ext cx="1699388" cy="1132925"/>
          </a:xfrm>
          <a:custGeom>
            <a:avLst/>
            <a:gdLst/>
            <a:ahLst/>
            <a:cxnLst/>
            <a:rect r="r" b="b" t="t" l="l"/>
            <a:pathLst>
              <a:path h="1132925" w="1699388">
                <a:moveTo>
                  <a:pt x="0" y="0"/>
                </a:moveTo>
                <a:lnTo>
                  <a:pt x="1699388" y="0"/>
                </a:lnTo>
                <a:lnTo>
                  <a:pt x="1699388" y="1132926"/>
                </a:lnTo>
                <a:lnTo>
                  <a:pt x="0" y="11329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02" t="-34961" r="-3277" b="-2655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82692" y="8194304"/>
            <a:ext cx="2041955" cy="1475312"/>
          </a:xfrm>
          <a:custGeom>
            <a:avLst/>
            <a:gdLst/>
            <a:ahLst/>
            <a:cxnLst/>
            <a:rect r="r" b="b" t="t" l="l"/>
            <a:pathLst>
              <a:path h="1475312" w="2041955">
                <a:moveTo>
                  <a:pt x="0" y="0"/>
                </a:moveTo>
                <a:lnTo>
                  <a:pt x="2041954" y="0"/>
                </a:lnTo>
                <a:lnTo>
                  <a:pt x="2041954" y="1475312"/>
                </a:lnTo>
                <a:lnTo>
                  <a:pt x="0" y="1475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25989" y="6806394"/>
            <a:ext cx="1897666" cy="768555"/>
          </a:xfrm>
          <a:custGeom>
            <a:avLst/>
            <a:gdLst/>
            <a:ahLst/>
            <a:cxnLst/>
            <a:rect r="r" b="b" t="t" l="l"/>
            <a:pathLst>
              <a:path h="768555" w="1897666">
                <a:moveTo>
                  <a:pt x="0" y="0"/>
                </a:moveTo>
                <a:lnTo>
                  <a:pt x="1897665" y="0"/>
                </a:lnTo>
                <a:lnTo>
                  <a:pt x="1897665" y="768554"/>
                </a:lnTo>
                <a:lnTo>
                  <a:pt x="0" y="768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37954" y="6806394"/>
            <a:ext cx="2796830" cy="748716"/>
          </a:xfrm>
          <a:custGeom>
            <a:avLst/>
            <a:gdLst/>
            <a:ahLst/>
            <a:cxnLst/>
            <a:rect r="r" b="b" t="t" l="l"/>
            <a:pathLst>
              <a:path h="748716" w="2796830">
                <a:moveTo>
                  <a:pt x="0" y="0"/>
                </a:moveTo>
                <a:lnTo>
                  <a:pt x="2796831" y="0"/>
                </a:lnTo>
                <a:lnTo>
                  <a:pt x="2796831" y="748715"/>
                </a:lnTo>
                <a:lnTo>
                  <a:pt x="0" y="748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5425" t="-121888" r="-42239" b="-12862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72553" y="6806394"/>
            <a:ext cx="3966984" cy="768555"/>
          </a:xfrm>
          <a:custGeom>
            <a:avLst/>
            <a:gdLst/>
            <a:ahLst/>
            <a:cxnLst/>
            <a:rect r="r" b="b" t="t" l="l"/>
            <a:pathLst>
              <a:path h="768555" w="3966984">
                <a:moveTo>
                  <a:pt x="0" y="0"/>
                </a:moveTo>
                <a:lnTo>
                  <a:pt x="3966984" y="0"/>
                </a:lnTo>
                <a:lnTo>
                  <a:pt x="3966984" y="768554"/>
                </a:lnTo>
                <a:lnTo>
                  <a:pt x="0" y="7685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31370" y="6806394"/>
            <a:ext cx="2302785" cy="768555"/>
          </a:xfrm>
          <a:custGeom>
            <a:avLst/>
            <a:gdLst/>
            <a:ahLst/>
            <a:cxnLst/>
            <a:rect r="r" b="b" t="t" l="l"/>
            <a:pathLst>
              <a:path h="768555" w="2302785">
                <a:moveTo>
                  <a:pt x="0" y="0"/>
                </a:moveTo>
                <a:lnTo>
                  <a:pt x="2302785" y="0"/>
                </a:lnTo>
                <a:lnTo>
                  <a:pt x="2302785" y="768554"/>
                </a:lnTo>
                <a:lnTo>
                  <a:pt x="0" y="7685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314638">
            <a:off x="-1198754" y="761221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 flipV="true">
            <a:off x="3329005" y="3547381"/>
            <a:ext cx="11629989" cy="0"/>
          </a:xfrm>
          <a:prstGeom prst="line">
            <a:avLst/>
          </a:prstGeom>
          <a:ln cap="flat" w="95250">
            <a:solidFill>
              <a:srgbClr val="000000">
                <a:alpha val="5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3329005" y="4925333"/>
            <a:ext cx="11629989" cy="0"/>
          </a:xfrm>
          <a:prstGeom prst="line">
            <a:avLst/>
          </a:prstGeom>
          <a:ln cap="flat" w="95250">
            <a:solidFill>
              <a:srgbClr val="000000">
                <a:alpha val="5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3372553" y="6406344"/>
            <a:ext cx="11629989" cy="0"/>
          </a:xfrm>
          <a:prstGeom prst="line">
            <a:avLst/>
          </a:prstGeom>
          <a:ln cap="flat" w="95250">
            <a:solidFill>
              <a:srgbClr val="000000">
                <a:alpha val="5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3378985" y="7955948"/>
            <a:ext cx="11623557" cy="0"/>
          </a:xfrm>
          <a:prstGeom prst="line">
            <a:avLst/>
          </a:prstGeom>
          <a:ln cap="flat" w="95250">
            <a:solidFill>
              <a:srgbClr val="000000">
                <a:alpha val="54902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67269">
            <a:off x="-588361" y="9697645"/>
            <a:ext cx="1405032" cy="1289117"/>
          </a:xfrm>
          <a:custGeom>
            <a:avLst/>
            <a:gdLst/>
            <a:ahLst/>
            <a:cxnLst/>
            <a:rect r="r" b="b" t="t" l="l"/>
            <a:pathLst>
              <a:path h="1289117" w="1405032">
                <a:moveTo>
                  <a:pt x="0" y="0"/>
                </a:moveTo>
                <a:lnTo>
                  <a:pt x="1405032" y="0"/>
                </a:lnTo>
                <a:lnTo>
                  <a:pt x="1405032" y="1289117"/>
                </a:lnTo>
                <a:lnTo>
                  <a:pt x="0" y="128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486586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 DEL SOFTWARE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678528" y="5143500"/>
            <a:ext cx="13361942" cy="6821606"/>
          </a:xfrm>
          <a:custGeom>
            <a:avLst/>
            <a:gdLst/>
            <a:ahLst/>
            <a:cxnLst/>
            <a:rect r="r" b="b" t="t" l="l"/>
            <a:pathLst>
              <a:path h="6821606" w="13361942">
                <a:moveTo>
                  <a:pt x="0" y="0"/>
                </a:moveTo>
                <a:lnTo>
                  <a:pt x="13361942" y="0"/>
                </a:lnTo>
                <a:lnTo>
                  <a:pt x="13361942" y="6821606"/>
                </a:lnTo>
                <a:lnTo>
                  <a:pt x="0" y="6821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5876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3314638">
            <a:off x="-1198754" y="761221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24257" y="581198"/>
            <a:ext cx="4418907" cy="1695755"/>
          </a:xfrm>
          <a:custGeom>
            <a:avLst/>
            <a:gdLst/>
            <a:ahLst/>
            <a:cxnLst/>
            <a:rect r="r" b="b" t="t" l="l"/>
            <a:pathLst>
              <a:path h="1695755" w="4418907">
                <a:moveTo>
                  <a:pt x="0" y="0"/>
                </a:moveTo>
                <a:lnTo>
                  <a:pt x="4418907" y="0"/>
                </a:lnTo>
                <a:lnTo>
                  <a:pt x="4418907" y="1695755"/>
                </a:lnTo>
                <a:lnTo>
                  <a:pt x="0" y="1695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6639" y="2443467"/>
            <a:ext cx="14934721" cy="6645951"/>
          </a:xfrm>
          <a:custGeom>
            <a:avLst/>
            <a:gdLst/>
            <a:ahLst/>
            <a:cxnLst/>
            <a:rect r="r" b="b" t="t" l="l"/>
            <a:pathLst>
              <a:path h="6645951" w="14934721">
                <a:moveTo>
                  <a:pt x="0" y="0"/>
                </a:moveTo>
                <a:lnTo>
                  <a:pt x="14934722" y="0"/>
                </a:lnTo>
                <a:lnTo>
                  <a:pt x="14934722" y="6645951"/>
                </a:lnTo>
                <a:lnTo>
                  <a:pt x="0" y="66459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4257" y="581198"/>
            <a:ext cx="4418907" cy="1695755"/>
          </a:xfrm>
          <a:custGeom>
            <a:avLst/>
            <a:gdLst/>
            <a:ahLst/>
            <a:cxnLst/>
            <a:rect r="r" b="b" t="t" l="l"/>
            <a:pathLst>
              <a:path h="1695755" w="4418907">
                <a:moveTo>
                  <a:pt x="0" y="0"/>
                </a:moveTo>
                <a:lnTo>
                  <a:pt x="4418907" y="0"/>
                </a:lnTo>
                <a:lnTo>
                  <a:pt x="4418907" y="1695755"/>
                </a:lnTo>
                <a:lnTo>
                  <a:pt x="0" y="169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14638">
            <a:off x="-1198754" y="761221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03311" y="1440016"/>
            <a:ext cx="146304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514676"/>
            <a:ext cx="1254238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DEMOSTRACIÓN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1768" y="8474624"/>
            <a:ext cx="5438642" cy="1548302"/>
          </a:xfrm>
          <a:custGeom>
            <a:avLst/>
            <a:gdLst/>
            <a:ahLst/>
            <a:cxnLst/>
            <a:rect r="r" b="b" t="t" l="l"/>
            <a:pathLst>
              <a:path h="1548302" w="5438642">
                <a:moveTo>
                  <a:pt x="0" y="0"/>
                </a:moveTo>
                <a:lnTo>
                  <a:pt x="5438642" y="0"/>
                </a:lnTo>
                <a:lnTo>
                  <a:pt x="5438642" y="1548302"/>
                </a:lnTo>
                <a:lnTo>
                  <a:pt x="0" y="1548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1264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0851768" y="2150333"/>
            <a:ext cx="5438642" cy="6360985"/>
          </a:xfrm>
          <a:custGeom>
            <a:avLst/>
            <a:gdLst/>
            <a:ahLst/>
            <a:cxnLst/>
            <a:rect r="r" b="b" t="t" l="l"/>
            <a:pathLst>
              <a:path h="6360985" w="5438642">
                <a:moveTo>
                  <a:pt x="5438642" y="0"/>
                </a:moveTo>
                <a:lnTo>
                  <a:pt x="0" y="0"/>
                </a:lnTo>
                <a:lnTo>
                  <a:pt x="0" y="6360984"/>
                </a:lnTo>
                <a:lnTo>
                  <a:pt x="5438642" y="6360984"/>
                </a:lnTo>
                <a:lnTo>
                  <a:pt x="543864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982306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DIFICULTADES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46450"/>
            <a:ext cx="681355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DIFICULTAD EN COMPATIBILIZAR AGENDAS.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59325"/>
            <a:ext cx="681355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TECNOLOGÍAS NUEVAS.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69025"/>
            <a:ext cx="681355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ALCANCE DEL HARDWARE.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721100"/>
            <a:ext cx="782955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93447"/>
                </a:solidFill>
                <a:latin typeface="DM Sans"/>
                <a:ea typeface="DM Sans"/>
                <a:cs typeface="DM Sans"/>
                <a:sym typeface="DM Sans"/>
              </a:rPr>
              <a:t>PROBLEMAS EN COORDINAR TIEMPOS ENTRE AMBOS MIEMBROS.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33975"/>
            <a:ext cx="51343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93447"/>
                </a:solidFill>
                <a:latin typeface="DM Sans"/>
                <a:ea typeface="DM Sans"/>
                <a:cs typeface="DM Sans"/>
                <a:sym typeface="DM Sans"/>
              </a:rPr>
              <a:t>DOCKER, STREAMLIT, OLLAMA.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43675"/>
            <a:ext cx="782955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93447"/>
                </a:solidFill>
                <a:latin typeface="DM Sans"/>
                <a:ea typeface="DM Sans"/>
                <a:cs typeface="DM Sans"/>
                <a:sym typeface="DM Sans"/>
              </a:rPr>
              <a:t>LIMITACIONES DE RAM, MEMORIA Y SISTEMAS OPERATIVOS.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13349" y="1188814"/>
            <a:ext cx="5177061" cy="5177061"/>
          </a:xfrm>
          <a:custGeom>
            <a:avLst/>
            <a:gdLst/>
            <a:ahLst/>
            <a:cxnLst/>
            <a:rect r="r" b="b" t="t" l="l"/>
            <a:pathLst>
              <a:path h="5177061" w="5177061">
                <a:moveTo>
                  <a:pt x="0" y="0"/>
                </a:moveTo>
                <a:lnTo>
                  <a:pt x="5177061" y="0"/>
                </a:lnTo>
                <a:lnTo>
                  <a:pt x="5177061" y="5177061"/>
                </a:lnTo>
                <a:lnTo>
                  <a:pt x="0" y="5177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8195" y="0"/>
            <a:ext cx="4079371" cy="3472565"/>
          </a:xfrm>
          <a:custGeom>
            <a:avLst/>
            <a:gdLst/>
            <a:ahLst/>
            <a:cxnLst/>
            <a:rect r="r" b="b" t="t" l="l"/>
            <a:pathLst>
              <a:path h="3472565" w="4079371">
                <a:moveTo>
                  <a:pt x="0" y="0"/>
                </a:moveTo>
                <a:lnTo>
                  <a:pt x="4079371" y="0"/>
                </a:lnTo>
                <a:lnTo>
                  <a:pt x="4079371" y="3472565"/>
                </a:lnTo>
                <a:lnTo>
                  <a:pt x="0" y="3472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821680" y="2969621"/>
            <a:ext cx="15586438" cy="15586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4C68DF">
                    <a:alpha val="100000"/>
                  </a:srgbClr>
                </a:gs>
                <a:gs pos="100000">
                  <a:srgbClr val="68A0FF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567269">
            <a:off x="-588361" y="9697645"/>
            <a:ext cx="1405032" cy="1289117"/>
          </a:xfrm>
          <a:custGeom>
            <a:avLst/>
            <a:gdLst/>
            <a:ahLst/>
            <a:cxnLst/>
            <a:rect r="r" b="b" t="t" l="l"/>
            <a:pathLst>
              <a:path h="1289117" w="1405032">
                <a:moveTo>
                  <a:pt x="0" y="0"/>
                </a:moveTo>
                <a:lnTo>
                  <a:pt x="1405032" y="0"/>
                </a:lnTo>
                <a:lnTo>
                  <a:pt x="1405032" y="1289117"/>
                </a:lnTo>
                <a:lnTo>
                  <a:pt x="0" y="128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83150" y="8841063"/>
            <a:ext cx="2928495" cy="2928495"/>
          </a:xfrm>
          <a:custGeom>
            <a:avLst/>
            <a:gdLst/>
            <a:ahLst/>
            <a:cxnLst/>
            <a:rect r="r" b="b" t="t" l="l"/>
            <a:pathLst>
              <a:path h="2928495" w="2928495">
                <a:moveTo>
                  <a:pt x="0" y="0"/>
                </a:moveTo>
                <a:lnTo>
                  <a:pt x="2928495" y="0"/>
                </a:lnTo>
                <a:lnTo>
                  <a:pt x="2928495" y="2928494"/>
                </a:lnTo>
                <a:lnTo>
                  <a:pt x="0" y="2928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62720" y="7817523"/>
            <a:ext cx="4562561" cy="2329302"/>
          </a:xfrm>
          <a:custGeom>
            <a:avLst/>
            <a:gdLst/>
            <a:ahLst/>
            <a:cxnLst/>
            <a:rect r="r" b="b" t="t" l="l"/>
            <a:pathLst>
              <a:path h="2329302" w="4562561">
                <a:moveTo>
                  <a:pt x="0" y="0"/>
                </a:moveTo>
                <a:lnTo>
                  <a:pt x="4562560" y="0"/>
                </a:lnTo>
                <a:lnTo>
                  <a:pt x="4562560" y="2329302"/>
                </a:lnTo>
                <a:lnTo>
                  <a:pt x="0" y="2329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6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95876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389105" y="3748509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0" y="0"/>
                </a:lnTo>
                <a:lnTo>
                  <a:pt x="5509790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11208" y="1028700"/>
            <a:ext cx="746558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24257" y="581198"/>
            <a:ext cx="4418907" cy="1695755"/>
          </a:xfrm>
          <a:custGeom>
            <a:avLst/>
            <a:gdLst/>
            <a:ahLst/>
            <a:cxnLst/>
            <a:rect r="r" b="b" t="t" l="l"/>
            <a:pathLst>
              <a:path h="1695755" w="4418907">
                <a:moveTo>
                  <a:pt x="0" y="0"/>
                </a:moveTo>
                <a:lnTo>
                  <a:pt x="4418907" y="0"/>
                </a:lnTo>
                <a:lnTo>
                  <a:pt x="4418907" y="1695755"/>
                </a:lnTo>
                <a:lnTo>
                  <a:pt x="0" y="16957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2700000">
            <a:off x="-3083652" y="-1441456"/>
            <a:ext cx="7288196" cy="6431833"/>
          </a:xfrm>
          <a:custGeom>
            <a:avLst/>
            <a:gdLst/>
            <a:ahLst/>
            <a:cxnLst/>
            <a:rect r="r" b="b" t="t" l="l"/>
            <a:pathLst>
              <a:path h="6431833" w="7288196">
                <a:moveTo>
                  <a:pt x="7288195" y="0"/>
                </a:moveTo>
                <a:lnTo>
                  <a:pt x="0" y="0"/>
                </a:lnTo>
                <a:lnTo>
                  <a:pt x="0" y="6431833"/>
                </a:lnTo>
                <a:lnTo>
                  <a:pt x="7288195" y="6431833"/>
                </a:lnTo>
                <a:lnTo>
                  <a:pt x="7288195" y="0"/>
                </a:lnTo>
                <a:close/>
              </a:path>
            </a:pathLst>
          </a:custGeom>
          <a:blipFill>
            <a:blip r:embed="rId14">
              <a:alphaModFix amt="2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6348142">
            <a:off x="13318044" y="6918067"/>
            <a:ext cx="6684547" cy="5712503"/>
          </a:xfrm>
          <a:custGeom>
            <a:avLst/>
            <a:gdLst/>
            <a:ahLst/>
            <a:cxnLst/>
            <a:rect r="r" b="b" t="t" l="l"/>
            <a:pathLst>
              <a:path h="5712503" w="6684547">
                <a:moveTo>
                  <a:pt x="6684548" y="0"/>
                </a:moveTo>
                <a:lnTo>
                  <a:pt x="0" y="0"/>
                </a:lnTo>
                <a:lnTo>
                  <a:pt x="0" y="5712503"/>
                </a:lnTo>
                <a:lnTo>
                  <a:pt x="6684548" y="5712503"/>
                </a:lnTo>
                <a:lnTo>
                  <a:pt x="6684548" y="0"/>
                </a:lnTo>
                <a:close/>
              </a:path>
            </a:pathLst>
          </a:custGeom>
          <a:blipFill>
            <a:blip r:embed="rId16">
              <a:alphaModFix amt="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27777" y="-4396203"/>
            <a:ext cx="12578008" cy="125780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A4B73">
                    <a:alpha val="100000"/>
                  </a:srgbClr>
                </a:gs>
                <a:gs pos="100000">
                  <a:srgbClr val="C606A2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025787">
            <a:off x="-2100220" y="-1453116"/>
            <a:ext cx="3708464" cy="4114800"/>
          </a:xfrm>
          <a:custGeom>
            <a:avLst/>
            <a:gdLst/>
            <a:ahLst/>
            <a:cxnLst/>
            <a:rect r="r" b="b" t="t" l="l"/>
            <a:pathLst>
              <a:path h="4114800" w="3708464">
                <a:moveTo>
                  <a:pt x="0" y="0"/>
                </a:moveTo>
                <a:lnTo>
                  <a:pt x="3708463" y="0"/>
                </a:lnTo>
                <a:lnTo>
                  <a:pt x="37084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07559" y="3184948"/>
            <a:ext cx="6073352" cy="6073352"/>
          </a:xfrm>
          <a:custGeom>
            <a:avLst/>
            <a:gdLst/>
            <a:ahLst/>
            <a:cxnLst/>
            <a:rect r="r" b="b" t="t" l="l"/>
            <a:pathLst>
              <a:path h="6073352" w="6073352">
                <a:moveTo>
                  <a:pt x="0" y="0"/>
                </a:moveTo>
                <a:lnTo>
                  <a:pt x="6073352" y="0"/>
                </a:lnTo>
                <a:lnTo>
                  <a:pt x="6073352" y="6073352"/>
                </a:lnTo>
                <a:lnTo>
                  <a:pt x="0" y="607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607089" y="3175138"/>
            <a:ext cx="6073352" cy="6073352"/>
          </a:xfrm>
          <a:custGeom>
            <a:avLst/>
            <a:gdLst/>
            <a:ahLst/>
            <a:cxnLst/>
            <a:rect r="r" b="b" t="t" l="l"/>
            <a:pathLst>
              <a:path h="6073352" w="6073352">
                <a:moveTo>
                  <a:pt x="0" y="0"/>
                </a:moveTo>
                <a:lnTo>
                  <a:pt x="6073352" y="0"/>
                </a:lnTo>
                <a:lnTo>
                  <a:pt x="6073352" y="6073352"/>
                </a:lnTo>
                <a:lnTo>
                  <a:pt x="0" y="607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3501212" y="3354723"/>
            <a:ext cx="4285106" cy="4567560"/>
            <a:chOff x="0" y="0"/>
            <a:chExt cx="952527" cy="10153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2527" cy="1015313"/>
            </a:xfrm>
            <a:custGeom>
              <a:avLst/>
              <a:gdLst/>
              <a:ahLst/>
              <a:cxnLst/>
              <a:rect r="r" b="b" t="t" l="l"/>
              <a:pathLst>
                <a:path h="1015313" w="952527">
                  <a:moveTo>
                    <a:pt x="92142" y="0"/>
                  </a:moveTo>
                  <a:lnTo>
                    <a:pt x="860385" y="0"/>
                  </a:lnTo>
                  <a:cubicBezTo>
                    <a:pt x="884823" y="0"/>
                    <a:pt x="908259" y="9708"/>
                    <a:pt x="925539" y="26988"/>
                  </a:cubicBezTo>
                  <a:cubicBezTo>
                    <a:pt x="942819" y="44268"/>
                    <a:pt x="952527" y="67704"/>
                    <a:pt x="952527" y="92142"/>
                  </a:cubicBezTo>
                  <a:lnTo>
                    <a:pt x="952527" y="923171"/>
                  </a:lnTo>
                  <a:cubicBezTo>
                    <a:pt x="952527" y="947609"/>
                    <a:pt x="942819" y="971045"/>
                    <a:pt x="925539" y="988325"/>
                  </a:cubicBezTo>
                  <a:cubicBezTo>
                    <a:pt x="908259" y="1005605"/>
                    <a:pt x="884823" y="1015313"/>
                    <a:pt x="860385" y="1015313"/>
                  </a:cubicBezTo>
                  <a:lnTo>
                    <a:pt x="92142" y="1015313"/>
                  </a:lnTo>
                  <a:cubicBezTo>
                    <a:pt x="67704" y="1015313"/>
                    <a:pt x="44268" y="1005605"/>
                    <a:pt x="26988" y="988325"/>
                  </a:cubicBezTo>
                  <a:cubicBezTo>
                    <a:pt x="9708" y="971045"/>
                    <a:pt x="0" y="947609"/>
                    <a:pt x="0" y="923171"/>
                  </a:cubicBezTo>
                  <a:lnTo>
                    <a:pt x="0" y="92142"/>
                  </a:lnTo>
                  <a:cubicBezTo>
                    <a:pt x="0" y="67704"/>
                    <a:pt x="9708" y="44268"/>
                    <a:pt x="26988" y="26988"/>
                  </a:cubicBezTo>
                  <a:cubicBezTo>
                    <a:pt x="44268" y="9708"/>
                    <a:pt x="67704" y="0"/>
                    <a:pt x="921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52527" cy="104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01682" y="3354723"/>
            <a:ext cx="4285106" cy="4567560"/>
            <a:chOff x="0" y="0"/>
            <a:chExt cx="952527" cy="1015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2527" cy="1015313"/>
            </a:xfrm>
            <a:custGeom>
              <a:avLst/>
              <a:gdLst/>
              <a:ahLst/>
              <a:cxnLst/>
              <a:rect r="r" b="b" t="t" l="l"/>
              <a:pathLst>
                <a:path h="1015313" w="952527">
                  <a:moveTo>
                    <a:pt x="92142" y="0"/>
                  </a:moveTo>
                  <a:lnTo>
                    <a:pt x="860385" y="0"/>
                  </a:lnTo>
                  <a:cubicBezTo>
                    <a:pt x="884823" y="0"/>
                    <a:pt x="908259" y="9708"/>
                    <a:pt x="925539" y="26988"/>
                  </a:cubicBezTo>
                  <a:cubicBezTo>
                    <a:pt x="942819" y="44268"/>
                    <a:pt x="952527" y="67704"/>
                    <a:pt x="952527" y="92142"/>
                  </a:cubicBezTo>
                  <a:lnTo>
                    <a:pt x="952527" y="923171"/>
                  </a:lnTo>
                  <a:cubicBezTo>
                    <a:pt x="952527" y="947609"/>
                    <a:pt x="942819" y="971045"/>
                    <a:pt x="925539" y="988325"/>
                  </a:cubicBezTo>
                  <a:cubicBezTo>
                    <a:pt x="908259" y="1005605"/>
                    <a:pt x="884823" y="1015313"/>
                    <a:pt x="860385" y="1015313"/>
                  </a:cubicBezTo>
                  <a:lnTo>
                    <a:pt x="92142" y="1015313"/>
                  </a:lnTo>
                  <a:cubicBezTo>
                    <a:pt x="67704" y="1015313"/>
                    <a:pt x="44268" y="1005605"/>
                    <a:pt x="26988" y="988325"/>
                  </a:cubicBezTo>
                  <a:cubicBezTo>
                    <a:pt x="9708" y="971045"/>
                    <a:pt x="0" y="947609"/>
                    <a:pt x="0" y="923171"/>
                  </a:cubicBezTo>
                  <a:lnTo>
                    <a:pt x="0" y="92142"/>
                  </a:lnTo>
                  <a:cubicBezTo>
                    <a:pt x="0" y="67704"/>
                    <a:pt x="9708" y="44268"/>
                    <a:pt x="26988" y="26988"/>
                  </a:cubicBezTo>
                  <a:cubicBezTo>
                    <a:pt x="44268" y="9708"/>
                    <a:pt x="67704" y="0"/>
                    <a:pt x="921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52527" cy="104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572213" y="8712819"/>
            <a:ext cx="3144426" cy="3148361"/>
          </a:xfrm>
          <a:custGeom>
            <a:avLst/>
            <a:gdLst/>
            <a:ahLst/>
            <a:cxnLst/>
            <a:rect r="r" b="b" t="t" l="l"/>
            <a:pathLst>
              <a:path h="3148361" w="3144426">
                <a:moveTo>
                  <a:pt x="0" y="0"/>
                </a:moveTo>
                <a:lnTo>
                  <a:pt x="3144426" y="0"/>
                </a:lnTo>
                <a:lnTo>
                  <a:pt x="3144426" y="3148362"/>
                </a:lnTo>
                <a:lnTo>
                  <a:pt x="0" y="3148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33441" y="3754930"/>
            <a:ext cx="1820648" cy="2176862"/>
          </a:xfrm>
          <a:custGeom>
            <a:avLst/>
            <a:gdLst/>
            <a:ahLst/>
            <a:cxnLst/>
            <a:rect r="r" b="b" t="t" l="l"/>
            <a:pathLst>
              <a:path h="2176862" w="1820648">
                <a:moveTo>
                  <a:pt x="0" y="0"/>
                </a:moveTo>
                <a:lnTo>
                  <a:pt x="1820648" y="0"/>
                </a:lnTo>
                <a:lnTo>
                  <a:pt x="1820648" y="2176862"/>
                </a:lnTo>
                <a:lnTo>
                  <a:pt x="0" y="21768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028700"/>
            <a:ext cx="1316603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 / ROLES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10165" y="6038038"/>
            <a:ext cx="30672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Sebastián Alcaíno Ruz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64972" y="6038038"/>
            <a:ext cx="275852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Cristopher Iriarte Cortés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733911" y="3754930"/>
            <a:ext cx="1820648" cy="2176862"/>
          </a:xfrm>
          <a:custGeom>
            <a:avLst/>
            <a:gdLst/>
            <a:ahLst/>
            <a:cxnLst/>
            <a:rect r="r" b="b" t="t" l="l"/>
            <a:pathLst>
              <a:path h="2176862" w="1820648">
                <a:moveTo>
                  <a:pt x="0" y="0"/>
                </a:moveTo>
                <a:lnTo>
                  <a:pt x="1820648" y="0"/>
                </a:lnTo>
                <a:lnTo>
                  <a:pt x="1820648" y="2176862"/>
                </a:lnTo>
                <a:lnTo>
                  <a:pt x="0" y="21768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883327" y="7219138"/>
            <a:ext cx="352181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Desarrollador Fullstack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82857" y="7219138"/>
            <a:ext cx="352181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Arquitecto de software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C6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1048" y="2621826"/>
            <a:ext cx="5125904" cy="5125904"/>
          </a:xfrm>
          <a:custGeom>
            <a:avLst/>
            <a:gdLst/>
            <a:ahLst/>
            <a:cxnLst/>
            <a:rect r="r" b="b" t="t" l="l"/>
            <a:pathLst>
              <a:path h="5125904" w="5125904">
                <a:moveTo>
                  <a:pt x="0" y="0"/>
                </a:moveTo>
                <a:lnTo>
                  <a:pt x="5125904" y="0"/>
                </a:lnTo>
                <a:lnTo>
                  <a:pt x="5125904" y="5125904"/>
                </a:lnTo>
                <a:lnTo>
                  <a:pt x="0" y="5125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52338" y="2621826"/>
            <a:ext cx="5125904" cy="5125904"/>
          </a:xfrm>
          <a:custGeom>
            <a:avLst/>
            <a:gdLst/>
            <a:ahLst/>
            <a:cxnLst/>
            <a:rect r="r" b="b" t="t" l="l"/>
            <a:pathLst>
              <a:path h="5125904" w="5125904">
                <a:moveTo>
                  <a:pt x="0" y="0"/>
                </a:moveTo>
                <a:lnTo>
                  <a:pt x="5125904" y="0"/>
                </a:lnTo>
                <a:lnTo>
                  <a:pt x="5125904" y="5125904"/>
                </a:lnTo>
                <a:lnTo>
                  <a:pt x="0" y="5125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09758" y="2613547"/>
            <a:ext cx="5125904" cy="5125904"/>
          </a:xfrm>
          <a:custGeom>
            <a:avLst/>
            <a:gdLst/>
            <a:ahLst/>
            <a:cxnLst/>
            <a:rect r="r" b="b" t="t" l="l"/>
            <a:pathLst>
              <a:path h="5125904" w="5125904">
                <a:moveTo>
                  <a:pt x="0" y="0"/>
                </a:moveTo>
                <a:lnTo>
                  <a:pt x="5125904" y="0"/>
                </a:lnTo>
                <a:lnTo>
                  <a:pt x="5125904" y="5125904"/>
                </a:lnTo>
                <a:lnTo>
                  <a:pt x="0" y="5125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2764397" y="2765116"/>
            <a:ext cx="3616626" cy="3855017"/>
            <a:chOff x="0" y="0"/>
            <a:chExt cx="952527" cy="1015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2527" cy="1015313"/>
            </a:xfrm>
            <a:custGeom>
              <a:avLst/>
              <a:gdLst/>
              <a:ahLst/>
              <a:cxnLst/>
              <a:rect r="r" b="b" t="t" l="l"/>
              <a:pathLst>
                <a:path h="1015313" w="952527">
                  <a:moveTo>
                    <a:pt x="109173" y="0"/>
                  </a:moveTo>
                  <a:lnTo>
                    <a:pt x="843354" y="0"/>
                  </a:lnTo>
                  <a:cubicBezTo>
                    <a:pt x="903649" y="0"/>
                    <a:pt x="952527" y="48878"/>
                    <a:pt x="952527" y="109173"/>
                  </a:cubicBezTo>
                  <a:lnTo>
                    <a:pt x="952527" y="906140"/>
                  </a:lnTo>
                  <a:cubicBezTo>
                    <a:pt x="952527" y="966435"/>
                    <a:pt x="903649" y="1015313"/>
                    <a:pt x="843354" y="1015313"/>
                  </a:cubicBezTo>
                  <a:lnTo>
                    <a:pt x="109173" y="1015313"/>
                  </a:lnTo>
                  <a:cubicBezTo>
                    <a:pt x="80219" y="1015313"/>
                    <a:pt x="52450" y="1003811"/>
                    <a:pt x="31976" y="983337"/>
                  </a:cubicBezTo>
                  <a:cubicBezTo>
                    <a:pt x="11502" y="962863"/>
                    <a:pt x="0" y="935094"/>
                    <a:pt x="0" y="906140"/>
                  </a:cubicBezTo>
                  <a:lnTo>
                    <a:pt x="0" y="109173"/>
                  </a:lnTo>
                  <a:cubicBezTo>
                    <a:pt x="0" y="48878"/>
                    <a:pt x="48878" y="0"/>
                    <a:pt x="109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52527" cy="104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35687" y="2765116"/>
            <a:ext cx="3616626" cy="3855017"/>
            <a:chOff x="0" y="0"/>
            <a:chExt cx="952527" cy="10153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2527" cy="1015313"/>
            </a:xfrm>
            <a:custGeom>
              <a:avLst/>
              <a:gdLst/>
              <a:ahLst/>
              <a:cxnLst/>
              <a:rect r="r" b="b" t="t" l="l"/>
              <a:pathLst>
                <a:path h="1015313" w="952527">
                  <a:moveTo>
                    <a:pt x="109173" y="0"/>
                  </a:moveTo>
                  <a:lnTo>
                    <a:pt x="843354" y="0"/>
                  </a:lnTo>
                  <a:cubicBezTo>
                    <a:pt x="903649" y="0"/>
                    <a:pt x="952527" y="48878"/>
                    <a:pt x="952527" y="109173"/>
                  </a:cubicBezTo>
                  <a:lnTo>
                    <a:pt x="952527" y="906140"/>
                  </a:lnTo>
                  <a:cubicBezTo>
                    <a:pt x="952527" y="966435"/>
                    <a:pt x="903649" y="1015313"/>
                    <a:pt x="843354" y="1015313"/>
                  </a:cubicBezTo>
                  <a:lnTo>
                    <a:pt x="109173" y="1015313"/>
                  </a:lnTo>
                  <a:cubicBezTo>
                    <a:pt x="80219" y="1015313"/>
                    <a:pt x="52450" y="1003811"/>
                    <a:pt x="31976" y="983337"/>
                  </a:cubicBezTo>
                  <a:cubicBezTo>
                    <a:pt x="11502" y="962863"/>
                    <a:pt x="0" y="935094"/>
                    <a:pt x="0" y="906140"/>
                  </a:cubicBezTo>
                  <a:lnTo>
                    <a:pt x="0" y="109173"/>
                  </a:lnTo>
                  <a:cubicBezTo>
                    <a:pt x="0" y="48878"/>
                    <a:pt x="48878" y="0"/>
                    <a:pt x="109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52527" cy="104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06977" y="2765116"/>
            <a:ext cx="3616626" cy="3855017"/>
            <a:chOff x="0" y="0"/>
            <a:chExt cx="952527" cy="1015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2527" cy="1015313"/>
            </a:xfrm>
            <a:custGeom>
              <a:avLst/>
              <a:gdLst/>
              <a:ahLst/>
              <a:cxnLst/>
              <a:rect r="r" b="b" t="t" l="l"/>
              <a:pathLst>
                <a:path h="1015313" w="952527">
                  <a:moveTo>
                    <a:pt x="109173" y="0"/>
                  </a:moveTo>
                  <a:lnTo>
                    <a:pt x="843354" y="0"/>
                  </a:lnTo>
                  <a:cubicBezTo>
                    <a:pt x="903649" y="0"/>
                    <a:pt x="952527" y="48878"/>
                    <a:pt x="952527" y="109173"/>
                  </a:cubicBezTo>
                  <a:lnTo>
                    <a:pt x="952527" y="906140"/>
                  </a:lnTo>
                  <a:cubicBezTo>
                    <a:pt x="952527" y="966435"/>
                    <a:pt x="903649" y="1015313"/>
                    <a:pt x="843354" y="1015313"/>
                  </a:cubicBezTo>
                  <a:lnTo>
                    <a:pt x="109173" y="1015313"/>
                  </a:lnTo>
                  <a:cubicBezTo>
                    <a:pt x="80219" y="1015313"/>
                    <a:pt x="52450" y="1003811"/>
                    <a:pt x="31976" y="983337"/>
                  </a:cubicBezTo>
                  <a:cubicBezTo>
                    <a:pt x="11502" y="962863"/>
                    <a:pt x="0" y="935094"/>
                    <a:pt x="0" y="906140"/>
                  </a:cubicBezTo>
                  <a:lnTo>
                    <a:pt x="0" y="109173"/>
                  </a:lnTo>
                  <a:cubicBezTo>
                    <a:pt x="0" y="48878"/>
                    <a:pt x="48878" y="0"/>
                    <a:pt x="1091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52527" cy="104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8100000">
            <a:off x="-1256469" y="-601830"/>
            <a:ext cx="4815134" cy="1950129"/>
          </a:xfrm>
          <a:custGeom>
            <a:avLst/>
            <a:gdLst/>
            <a:ahLst/>
            <a:cxnLst/>
            <a:rect r="r" b="b" t="t" l="l"/>
            <a:pathLst>
              <a:path h="1950129" w="4815134">
                <a:moveTo>
                  <a:pt x="0" y="0"/>
                </a:moveTo>
                <a:lnTo>
                  <a:pt x="4815135" y="0"/>
                </a:lnTo>
                <a:lnTo>
                  <a:pt x="4815135" y="1950129"/>
                </a:lnTo>
                <a:lnTo>
                  <a:pt x="0" y="195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634589">
            <a:off x="14350167" y="8485247"/>
            <a:ext cx="6215380" cy="2517229"/>
          </a:xfrm>
          <a:custGeom>
            <a:avLst/>
            <a:gdLst/>
            <a:ahLst/>
            <a:cxnLst/>
            <a:rect r="r" b="b" t="t" l="l"/>
            <a:pathLst>
              <a:path h="2517229" w="6215380">
                <a:moveTo>
                  <a:pt x="0" y="0"/>
                </a:moveTo>
                <a:lnTo>
                  <a:pt x="6215380" y="0"/>
                </a:lnTo>
                <a:lnTo>
                  <a:pt x="6215380" y="2517229"/>
                </a:lnTo>
                <a:lnTo>
                  <a:pt x="0" y="2517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64547" y="3183688"/>
            <a:ext cx="1901486" cy="1901486"/>
          </a:xfrm>
          <a:custGeom>
            <a:avLst/>
            <a:gdLst/>
            <a:ahLst/>
            <a:cxnLst/>
            <a:rect r="r" b="b" t="t" l="l"/>
            <a:pathLst>
              <a:path h="1901486" w="1901486">
                <a:moveTo>
                  <a:pt x="0" y="0"/>
                </a:moveTo>
                <a:lnTo>
                  <a:pt x="1901486" y="0"/>
                </a:lnTo>
                <a:lnTo>
                  <a:pt x="1901486" y="1901486"/>
                </a:lnTo>
                <a:lnTo>
                  <a:pt x="0" y="1901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35934" y="3179429"/>
            <a:ext cx="2416132" cy="1938946"/>
          </a:xfrm>
          <a:custGeom>
            <a:avLst/>
            <a:gdLst/>
            <a:ahLst/>
            <a:cxnLst/>
            <a:rect r="r" b="b" t="t" l="l"/>
            <a:pathLst>
              <a:path h="1938946" w="2416132">
                <a:moveTo>
                  <a:pt x="0" y="0"/>
                </a:moveTo>
                <a:lnTo>
                  <a:pt x="2416132" y="0"/>
                </a:lnTo>
                <a:lnTo>
                  <a:pt x="2416132" y="1938946"/>
                </a:lnTo>
                <a:lnTo>
                  <a:pt x="0" y="19389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636439" y="3212631"/>
            <a:ext cx="1872543" cy="1872543"/>
          </a:xfrm>
          <a:custGeom>
            <a:avLst/>
            <a:gdLst/>
            <a:ahLst/>
            <a:cxnLst/>
            <a:rect r="r" b="b" t="t" l="l"/>
            <a:pathLst>
              <a:path h="1872543" w="1872543">
                <a:moveTo>
                  <a:pt x="0" y="0"/>
                </a:moveTo>
                <a:lnTo>
                  <a:pt x="1872543" y="0"/>
                </a:lnTo>
                <a:lnTo>
                  <a:pt x="1872543" y="1872543"/>
                </a:lnTo>
                <a:lnTo>
                  <a:pt x="0" y="1872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68250" y="1028700"/>
            <a:ext cx="87515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63062" y="7382133"/>
            <a:ext cx="12561877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En la industria TI es necesario almacenar grandes volúmenes de datos en ventas y recursos humanos, pero convertirlos en información útil puede requerir tiempo y herramientas avanzadas.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78353" y="5128874"/>
            <a:ext cx="258871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Reducción de costos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79903" y="5128874"/>
            <a:ext cx="232819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Optimización del tiempo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92576" y="5128874"/>
            <a:ext cx="184542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Eficiencia de recursos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8766" y="4513054"/>
            <a:ext cx="4160534" cy="4160534"/>
          </a:xfrm>
          <a:custGeom>
            <a:avLst/>
            <a:gdLst/>
            <a:ahLst/>
            <a:cxnLst/>
            <a:rect r="r" b="b" t="t" l="l"/>
            <a:pathLst>
              <a:path h="4160534" w="4160534">
                <a:moveTo>
                  <a:pt x="0" y="0"/>
                </a:moveTo>
                <a:lnTo>
                  <a:pt x="4160534" y="0"/>
                </a:lnTo>
                <a:lnTo>
                  <a:pt x="4160534" y="4160534"/>
                </a:lnTo>
                <a:lnTo>
                  <a:pt x="0" y="41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079293" y="4513054"/>
            <a:ext cx="4160534" cy="4160534"/>
          </a:xfrm>
          <a:custGeom>
            <a:avLst/>
            <a:gdLst/>
            <a:ahLst/>
            <a:cxnLst/>
            <a:rect r="r" b="b" t="t" l="l"/>
            <a:pathLst>
              <a:path h="4160534" w="4160534">
                <a:moveTo>
                  <a:pt x="0" y="0"/>
                </a:moveTo>
                <a:lnTo>
                  <a:pt x="4160534" y="0"/>
                </a:lnTo>
                <a:lnTo>
                  <a:pt x="4160534" y="4160534"/>
                </a:lnTo>
                <a:lnTo>
                  <a:pt x="0" y="41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49897" y="4513054"/>
            <a:ext cx="4160534" cy="4160534"/>
          </a:xfrm>
          <a:custGeom>
            <a:avLst/>
            <a:gdLst/>
            <a:ahLst/>
            <a:cxnLst/>
            <a:rect r="r" b="b" t="t" l="l"/>
            <a:pathLst>
              <a:path h="4160534" w="4160534">
                <a:moveTo>
                  <a:pt x="0" y="0"/>
                </a:moveTo>
                <a:lnTo>
                  <a:pt x="4160534" y="0"/>
                </a:lnTo>
                <a:lnTo>
                  <a:pt x="4160534" y="4160534"/>
                </a:lnTo>
                <a:lnTo>
                  <a:pt x="0" y="41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0501" y="4513054"/>
            <a:ext cx="4160534" cy="4160534"/>
          </a:xfrm>
          <a:custGeom>
            <a:avLst/>
            <a:gdLst/>
            <a:ahLst/>
            <a:cxnLst/>
            <a:rect r="r" b="b" t="t" l="l"/>
            <a:pathLst>
              <a:path h="4160534" w="4160534">
                <a:moveTo>
                  <a:pt x="0" y="0"/>
                </a:moveTo>
                <a:lnTo>
                  <a:pt x="4160534" y="0"/>
                </a:lnTo>
                <a:lnTo>
                  <a:pt x="4160534" y="4160534"/>
                </a:lnTo>
                <a:lnTo>
                  <a:pt x="0" y="41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3314638">
            <a:off x="-1198754" y="761221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04441" y="9496137"/>
            <a:ext cx="1810465" cy="1819563"/>
          </a:xfrm>
          <a:custGeom>
            <a:avLst/>
            <a:gdLst/>
            <a:ahLst/>
            <a:cxnLst/>
            <a:rect r="r" b="b" t="t" l="l"/>
            <a:pathLst>
              <a:path h="1819563" w="1810465">
                <a:moveTo>
                  <a:pt x="0" y="0"/>
                </a:moveTo>
                <a:lnTo>
                  <a:pt x="1810465" y="0"/>
                </a:lnTo>
                <a:lnTo>
                  <a:pt x="1810465" y="1819563"/>
                </a:lnTo>
                <a:lnTo>
                  <a:pt x="0" y="181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25082" y="4088678"/>
            <a:ext cx="3151372" cy="3569954"/>
            <a:chOff x="0" y="0"/>
            <a:chExt cx="4201829" cy="475993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201829" cy="4759938"/>
              <a:chOff x="0" y="0"/>
              <a:chExt cx="829991" cy="94023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9991" cy="940235"/>
              </a:xfrm>
              <a:custGeom>
                <a:avLst/>
                <a:gdLst/>
                <a:ahLst/>
                <a:cxnLst/>
                <a:rect r="r" b="b" t="t" l="l"/>
                <a:pathLst>
                  <a:path h="940235" w="829991">
                    <a:moveTo>
                      <a:pt x="125291" y="0"/>
                    </a:moveTo>
                    <a:lnTo>
                      <a:pt x="704700" y="0"/>
                    </a:lnTo>
                    <a:cubicBezTo>
                      <a:pt x="773896" y="0"/>
                      <a:pt x="829991" y="56095"/>
                      <a:pt x="829991" y="125291"/>
                    </a:cubicBezTo>
                    <a:lnTo>
                      <a:pt x="829991" y="814944"/>
                    </a:lnTo>
                    <a:cubicBezTo>
                      <a:pt x="829991" y="884140"/>
                      <a:pt x="773896" y="940235"/>
                      <a:pt x="704700" y="940235"/>
                    </a:cubicBezTo>
                    <a:lnTo>
                      <a:pt x="125291" y="940235"/>
                    </a:lnTo>
                    <a:cubicBezTo>
                      <a:pt x="56095" y="940235"/>
                      <a:pt x="0" y="884140"/>
                      <a:pt x="0" y="814944"/>
                    </a:cubicBezTo>
                    <a:lnTo>
                      <a:pt x="0" y="125291"/>
                    </a:lnTo>
                    <a:cubicBezTo>
                      <a:pt x="0" y="56095"/>
                      <a:pt x="56095" y="0"/>
                      <a:pt x="12529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829991" cy="9688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08252" y="2588904"/>
              <a:ext cx="3385325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true">
                  <a:solidFill>
                    <a:srgbClr val="322C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Fuga de información sensible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1230081" y="602764"/>
              <a:ext cx="1741666" cy="1814236"/>
            </a:xfrm>
            <a:custGeom>
              <a:avLst/>
              <a:gdLst/>
              <a:ahLst/>
              <a:cxnLst/>
              <a:rect r="r" b="b" t="t" l="l"/>
              <a:pathLst>
                <a:path h="1814236" w="1741666">
                  <a:moveTo>
                    <a:pt x="0" y="0"/>
                  </a:moveTo>
                  <a:lnTo>
                    <a:pt x="1741667" y="0"/>
                  </a:lnTo>
                  <a:lnTo>
                    <a:pt x="1741667" y="1814235"/>
                  </a:lnTo>
                  <a:lnTo>
                    <a:pt x="0" y="1814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556203" y="4088678"/>
            <a:ext cx="3151372" cy="3569954"/>
            <a:chOff x="0" y="0"/>
            <a:chExt cx="4201829" cy="475993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201829" cy="4759938"/>
              <a:chOff x="0" y="0"/>
              <a:chExt cx="829991" cy="94023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29991" cy="940235"/>
              </a:xfrm>
              <a:custGeom>
                <a:avLst/>
                <a:gdLst/>
                <a:ahLst/>
                <a:cxnLst/>
                <a:rect r="r" b="b" t="t" l="l"/>
                <a:pathLst>
                  <a:path h="940235" w="829991">
                    <a:moveTo>
                      <a:pt x="125291" y="0"/>
                    </a:moveTo>
                    <a:lnTo>
                      <a:pt x="704700" y="0"/>
                    </a:lnTo>
                    <a:cubicBezTo>
                      <a:pt x="773896" y="0"/>
                      <a:pt x="829991" y="56095"/>
                      <a:pt x="829991" y="125291"/>
                    </a:cubicBezTo>
                    <a:lnTo>
                      <a:pt x="829991" y="814944"/>
                    </a:lnTo>
                    <a:cubicBezTo>
                      <a:pt x="829991" y="884140"/>
                      <a:pt x="773896" y="940235"/>
                      <a:pt x="704700" y="940235"/>
                    </a:cubicBezTo>
                    <a:lnTo>
                      <a:pt x="125291" y="940235"/>
                    </a:lnTo>
                    <a:cubicBezTo>
                      <a:pt x="56095" y="940235"/>
                      <a:pt x="0" y="884140"/>
                      <a:pt x="0" y="814944"/>
                    </a:cubicBezTo>
                    <a:lnTo>
                      <a:pt x="0" y="125291"/>
                    </a:lnTo>
                    <a:cubicBezTo>
                      <a:pt x="0" y="56095"/>
                      <a:pt x="56095" y="0"/>
                      <a:pt x="12529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829991" cy="9688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408252" y="2588904"/>
              <a:ext cx="3385325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true">
                  <a:solidFill>
                    <a:srgbClr val="322C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Dependencia en infraestructura externa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264012" y="602764"/>
              <a:ext cx="1673804" cy="1777205"/>
            </a:xfrm>
            <a:custGeom>
              <a:avLst/>
              <a:gdLst/>
              <a:ahLst/>
              <a:cxnLst/>
              <a:rect r="r" b="b" t="t" l="l"/>
              <a:pathLst>
                <a:path h="1777205" w="1673804">
                  <a:moveTo>
                    <a:pt x="0" y="0"/>
                  </a:moveTo>
                  <a:lnTo>
                    <a:pt x="1673805" y="0"/>
                  </a:lnTo>
                  <a:lnTo>
                    <a:pt x="1673805" y="1777205"/>
                  </a:lnTo>
                  <a:lnTo>
                    <a:pt x="0" y="1777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583874" y="4088678"/>
            <a:ext cx="3151372" cy="3569954"/>
            <a:chOff x="0" y="0"/>
            <a:chExt cx="4201829" cy="475993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201829" cy="4759938"/>
              <a:chOff x="0" y="0"/>
              <a:chExt cx="829991" cy="94023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29991" cy="940235"/>
              </a:xfrm>
              <a:custGeom>
                <a:avLst/>
                <a:gdLst/>
                <a:ahLst/>
                <a:cxnLst/>
                <a:rect r="r" b="b" t="t" l="l"/>
                <a:pathLst>
                  <a:path h="940235" w="829991">
                    <a:moveTo>
                      <a:pt x="125291" y="0"/>
                    </a:moveTo>
                    <a:lnTo>
                      <a:pt x="704700" y="0"/>
                    </a:lnTo>
                    <a:cubicBezTo>
                      <a:pt x="773896" y="0"/>
                      <a:pt x="829991" y="56095"/>
                      <a:pt x="829991" y="125291"/>
                    </a:cubicBezTo>
                    <a:lnTo>
                      <a:pt x="829991" y="814944"/>
                    </a:lnTo>
                    <a:cubicBezTo>
                      <a:pt x="829991" y="884140"/>
                      <a:pt x="773896" y="940235"/>
                      <a:pt x="704700" y="940235"/>
                    </a:cubicBezTo>
                    <a:lnTo>
                      <a:pt x="125291" y="940235"/>
                    </a:lnTo>
                    <a:cubicBezTo>
                      <a:pt x="56095" y="940235"/>
                      <a:pt x="0" y="884140"/>
                      <a:pt x="0" y="814944"/>
                    </a:cubicBezTo>
                    <a:lnTo>
                      <a:pt x="0" y="125291"/>
                    </a:lnTo>
                    <a:cubicBezTo>
                      <a:pt x="0" y="56095"/>
                      <a:pt x="56095" y="0"/>
                      <a:pt x="12529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829991" cy="9688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299879" y="469900"/>
              <a:ext cx="1602070" cy="1910069"/>
            </a:xfrm>
            <a:custGeom>
              <a:avLst/>
              <a:gdLst/>
              <a:ahLst/>
              <a:cxnLst/>
              <a:rect r="r" b="b" t="t" l="l"/>
              <a:pathLst>
                <a:path h="1910069" w="1602070">
                  <a:moveTo>
                    <a:pt x="0" y="0"/>
                  </a:moveTo>
                  <a:lnTo>
                    <a:pt x="1602071" y="0"/>
                  </a:lnTo>
                  <a:lnTo>
                    <a:pt x="1602071" y="1910069"/>
                  </a:lnTo>
                  <a:lnTo>
                    <a:pt x="0" y="1910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576892" y="2332344"/>
              <a:ext cx="3048045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true">
                  <a:solidFill>
                    <a:srgbClr val="322C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Vulnerable a recepción de información sensible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11546" y="4088678"/>
            <a:ext cx="3151372" cy="3569954"/>
            <a:chOff x="0" y="0"/>
            <a:chExt cx="4201829" cy="475993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201829" cy="4759938"/>
              <a:chOff x="0" y="0"/>
              <a:chExt cx="829991" cy="94023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29991" cy="940235"/>
              </a:xfrm>
              <a:custGeom>
                <a:avLst/>
                <a:gdLst/>
                <a:ahLst/>
                <a:cxnLst/>
                <a:rect r="r" b="b" t="t" l="l"/>
                <a:pathLst>
                  <a:path h="940235" w="829991">
                    <a:moveTo>
                      <a:pt x="125291" y="0"/>
                    </a:moveTo>
                    <a:lnTo>
                      <a:pt x="704700" y="0"/>
                    </a:lnTo>
                    <a:cubicBezTo>
                      <a:pt x="773896" y="0"/>
                      <a:pt x="829991" y="56095"/>
                      <a:pt x="829991" y="125291"/>
                    </a:cubicBezTo>
                    <a:lnTo>
                      <a:pt x="829991" y="814944"/>
                    </a:lnTo>
                    <a:cubicBezTo>
                      <a:pt x="829991" y="884140"/>
                      <a:pt x="773896" y="940235"/>
                      <a:pt x="704700" y="940235"/>
                    </a:cubicBezTo>
                    <a:lnTo>
                      <a:pt x="125291" y="940235"/>
                    </a:lnTo>
                    <a:cubicBezTo>
                      <a:pt x="56095" y="940235"/>
                      <a:pt x="0" y="884140"/>
                      <a:pt x="0" y="814944"/>
                    </a:cubicBezTo>
                    <a:lnTo>
                      <a:pt x="0" y="125291"/>
                    </a:lnTo>
                    <a:cubicBezTo>
                      <a:pt x="0" y="56095"/>
                      <a:pt x="56095" y="0"/>
                      <a:pt x="12529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829991" cy="9688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408252" y="2588904"/>
              <a:ext cx="3385325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true">
                  <a:solidFill>
                    <a:srgbClr val="322C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Integración lenta a sistemas propietarios.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1182653" y="484203"/>
              <a:ext cx="1836523" cy="1895766"/>
            </a:xfrm>
            <a:custGeom>
              <a:avLst/>
              <a:gdLst/>
              <a:ahLst/>
              <a:cxnLst/>
              <a:rect r="r" b="b" t="t" l="l"/>
              <a:pathLst>
                <a:path h="1895766" w="1836523">
                  <a:moveTo>
                    <a:pt x="0" y="0"/>
                  </a:moveTo>
                  <a:lnTo>
                    <a:pt x="1836523" y="0"/>
                  </a:lnTo>
                  <a:lnTo>
                    <a:pt x="1836523" y="1895766"/>
                  </a:lnTo>
                  <a:lnTo>
                    <a:pt x="0" y="1895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4768250" y="1028700"/>
            <a:ext cx="87515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63062" y="2578013"/>
            <a:ext cx="1256187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embargo, existen riesgos que conlleva utilizar IA de código propietario en el largo plazo: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562023">
            <a:off x="-1315505" y="7845161"/>
            <a:ext cx="3708464" cy="4114800"/>
          </a:xfrm>
          <a:custGeom>
            <a:avLst/>
            <a:gdLst/>
            <a:ahLst/>
            <a:cxnLst/>
            <a:rect r="r" b="b" t="t" l="l"/>
            <a:pathLst>
              <a:path h="4114800" w="3708464">
                <a:moveTo>
                  <a:pt x="0" y="0"/>
                </a:moveTo>
                <a:lnTo>
                  <a:pt x="3708464" y="0"/>
                </a:lnTo>
                <a:lnTo>
                  <a:pt x="37084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42821" y="4995639"/>
            <a:ext cx="4579924" cy="4579924"/>
          </a:xfrm>
          <a:custGeom>
            <a:avLst/>
            <a:gdLst/>
            <a:ahLst/>
            <a:cxnLst/>
            <a:rect r="r" b="b" t="t" l="l"/>
            <a:pathLst>
              <a:path h="4579924" w="4579924">
                <a:moveTo>
                  <a:pt x="0" y="0"/>
                </a:moveTo>
                <a:lnTo>
                  <a:pt x="4579924" y="0"/>
                </a:lnTo>
                <a:lnTo>
                  <a:pt x="4579924" y="4579924"/>
                </a:lnTo>
                <a:lnTo>
                  <a:pt x="0" y="4579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96528" y="3983499"/>
            <a:ext cx="6604205" cy="6604205"/>
          </a:xfrm>
          <a:custGeom>
            <a:avLst/>
            <a:gdLst/>
            <a:ahLst/>
            <a:cxnLst/>
            <a:rect r="r" b="b" t="t" l="l"/>
            <a:pathLst>
              <a:path h="6604205" w="6604205">
                <a:moveTo>
                  <a:pt x="0" y="0"/>
                </a:moveTo>
                <a:lnTo>
                  <a:pt x="6604205" y="0"/>
                </a:lnTo>
                <a:lnTo>
                  <a:pt x="6604205" y="6604205"/>
                </a:lnTo>
                <a:lnTo>
                  <a:pt x="0" y="6604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8263" y="3840210"/>
            <a:ext cx="6604205" cy="6604205"/>
          </a:xfrm>
          <a:custGeom>
            <a:avLst/>
            <a:gdLst/>
            <a:ahLst/>
            <a:cxnLst/>
            <a:rect r="r" b="b" t="t" l="l"/>
            <a:pathLst>
              <a:path h="6604205" w="6604205">
                <a:moveTo>
                  <a:pt x="0" y="0"/>
                </a:moveTo>
                <a:lnTo>
                  <a:pt x="6604205" y="0"/>
                </a:lnTo>
                <a:lnTo>
                  <a:pt x="6604205" y="6604205"/>
                </a:lnTo>
                <a:lnTo>
                  <a:pt x="0" y="6604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1714215">
            <a:off x="12781169" y="-4054834"/>
            <a:ext cx="9123034" cy="9215185"/>
          </a:xfrm>
          <a:custGeom>
            <a:avLst/>
            <a:gdLst/>
            <a:ahLst/>
            <a:cxnLst/>
            <a:rect r="r" b="b" t="t" l="l"/>
            <a:pathLst>
              <a:path h="9215185" w="9123034">
                <a:moveTo>
                  <a:pt x="0" y="0"/>
                </a:moveTo>
                <a:lnTo>
                  <a:pt x="9123034" y="0"/>
                </a:lnTo>
                <a:lnTo>
                  <a:pt x="9123034" y="9215185"/>
                </a:lnTo>
                <a:lnTo>
                  <a:pt x="0" y="9215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324370" y="2901467"/>
            <a:ext cx="10934930" cy="1915932"/>
            <a:chOff x="0" y="0"/>
            <a:chExt cx="3609326" cy="6323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09326" cy="632398"/>
            </a:xfrm>
            <a:custGeom>
              <a:avLst/>
              <a:gdLst/>
              <a:ahLst/>
              <a:cxnLst/>
              <a:rect r="r" b="b" t="t" l="l"/>
              <a:pathLst>
                <a:path h="632398" w="3609326">
                  <a:moveTo>
                    <a:pt x="24780" y="0"/>
                  </a:moveTo>
                  <a:lnTo>
                    <a:pt x="3584546" y="0"/>
                  </a:lnTo>
                  <a:cubicBezTo>
                    <a:pt x="3591118" y="0"/>
                    <a:pt x="3597421" y="2611"/>
                    <a:pt x="3602068" y="7258"/>
                  </a:cubicBezTo>
                  <a:cubicBezTo>
                    <a:pt x="3606715" y="11905"/>
                    <a:pt x="3609326" y="18208"/>
                    <a:pt x="3609326" y="24780"/>
                  </a:cubicBezTo>
                  <a:lnTo>
                    <a:pt x="3609326" y="607618"/>
                  </a:lnTo>
                  <a:cubicBezTo>
                    <a:pt x="3609326" y="621303"/>
                    <a:pt x="3598232" y="632398"/>
                    <a:pt x="3584546" y="632398"/>
                  </a:cubicBezTo>
                  <a:lnTo>
                    <a:pt x="24780" y="632398"/>
                  </a:lnTo>
                  <a:cubicBezTo>
                    <a:pt x="18208" y="632398"/>
                    <a:pt x="11905" y="629787"/>
                    <a:pt x="7258" y="625140"/>
                  </a:cubicBezTo>
                  <a:cubicBezTo>
                    <a:pt x="2611" y="620493"/>
                    <a:pt x="0" y="614190"/>
                    <a:pt x="0" y="607618"/>
                  </a:cubicBezTo>
                  <a:lnTo>
                    <a:pt x="0" y="24780"/>
                  </a:lnTo>
                  <a:cubicBezTo>
                    <a:pt x="0" y="11094"/>
                    <a:pt x="11094" y="0"/>
                    <a:pt x="24780" y="0"/>
                  </a:cubicBezTo>
                  <a:close/>
                </a:path>
              </a:pathLst>
            </a:custGeom>
            <a:solidFill>
              <a:srgbClr val="FA4B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609326" cy="670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28700"/>
            <a:ext cx="1316603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PROPUESTA DE 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62006"/>
            <a:ext cx="137031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93447"/>
                </a:solidFill>
                <a:latin typeface="DM Sans"/>
                <a:ea typeface="DM Sans"/>
                <a:cs typeface="DM Sans"/>
                <a:sym typeface="DM Sans"/>
              </a:rPr>
              <a:t>Producto con enfoque en privacidad, aprovechando beneficios de la IA como herramienta de análisis.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2922" y="3334396"/>
            <a:ext cx="331956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InformIA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2907333"/>
            <a:ext cx="4962295" cy="6350967"/>
            <a:chOff x="0" y="0"/>
            <a:chExt cx="6616393" cy="846795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616393" cy="8467956"/>
              <a:chOff x="0" y="0"/>
              <a:chExt cx="1637920" cy="209628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37920" cy="2096283"/>
              </a:xfrm>
              <a:custGeom>
                <a:avLst/>
                <a:gdLst/>
                <a:ahLst/>
                <a:cxnLst/>
                <a:rect r="r" b="b" t="t" l="l"/>
                <a:pathLst>
                  <a:path h="2096283" w="1637920">
                    <a:moveTo>
                      <a:pt x="54605" y="0"/>
                    </a:moveTo>
                    <a:lnTo>
                      <a:pt x="1583315" y="0"/>
                    </a:lnTo>
                    <a:cubicBezTo>
                      <a:pt x="1597797" y="0"/>
                      <a:pt x="1611686" y="5753"/>
                      <a:pt x="1621926" y="15993"/>
                    </a:cubicBezTo>
                    <a:cubicBezTo>
                      <a:pt x="1632167" y="26234"/>
                      <a:pt x="1637920" y="40123"/>
                      <a:pt x="1637920" y="54605"/>
                    </a:cubicBezTo>
                    <a:lnTo>
                      <a:pt x="1637920" y="2041678"/>
                    </a:lnTo>
                    <a:cubicBezTo>
                      <a:pt x="1637920" y="2071836"/>
                      <a:pt x="1613472" y="2096283"/>
                      <a:pt x="1583315" y="2096283"/>
                    </a:cubicBezTo>
                    <a:lnTo>
                      <a:pt x="54605" y="2096283"/>
                    </a:lnTo>
                    <a:cubicBezTo>
                      <a:pt x="24448" y="2096283"/>
                      <a:pt x="0" y="2071836"/>
                      <a:pt x="0" y="2041678"/>
                    </a:cubicBezTo>
                    <a:lnTo>
                      <a:pt x="0" y="54605"/>
                    </a:lnTo>
                    <a:cubicBezTo>
                      <a:pt x="0" y="24448"/>
                      <a:pt x="24448" y="0"/>
                      <a:pt x="54605" y="0"/>
                    </a:cubicBezTo>
                    <a:close/>
                  </a:path>
                </a:pathLst>
              </a:custGeom>
              <a:solidFill>
                <a:srgbClr val="4C68D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637920" cy="2134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 flipH="true">
              <a:off x="762330" y="1876330"/>
              <a:ext cx="5087711" cy="0"/>
            </a:xfrm>
            <a:prstGeom prst="line">
              <a:avLst/>
            </a:prstGeom>
            <a:ln cap="flat" w="12700">
              <a:solidFill>
                <a:srgbClr val="FFFFFF">
                  <a:alpha val="31765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762330" y="1016292"/>
              <a:ext cx="4977432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Aplicación autosuficiente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62330" y="2194926"/>
              <a:ext cx="4977432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IA y dashboard ejecutados en máquina propia</a:t>
              </a:r>
            </a:p>
          </p:txBody>
        </p:sp>
        <p:sp>
          <p:nvSpPr>
            <p:cNvPr name="AutoShape 21" id="21"/>
            <p:cNvSpPr/>
            <p:nvPr/>
          </p:nvSpPr>
          <p:spPr>
            <a:xfrm flipH="true">
              <a:off x="762330" y="3715462"/>
              <a:ext cx="5087711" cy="0"/>
            </a:xfrm>
            <a:prstGeom prst="line">
              <a:avLst/>
            </a:prstGeom>
            <a:ln cap="flat" w="12700">
              <a:solidFill>
                <a:srgbClr val="FFFFFF">
                  <a:alpha val="31765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762330" y="4034057"/>
              <a:ext cx="4977432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Garantía de privacidad de los datos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flipH="true">
              <a:off x="766352" y="5550226"/>
              <a:ext cx="5087711" cy="0"/>
            </a:xfrm>
            <a:prstGeom prst="line">
              <a:avLst/>
            </a:prstGeom>
            <a:ln cap="flat" w="12700">
              <a:solidFill>
                <a:srgbClr val="FFFFFF">
                  <a:alpha val="31765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766352" y="5868821"/>
              <a:ext cx="4977432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Procesamiento de IA en servidor local para mayor confidencialidad.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92922" y="3856654"/>
            <a:ext cx="7188856" cy="467944"/>
            <a:chOff x="0" y="0"/>
            <a:chExt cx="2372848" cy="1544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72848" cy="154456"/>
            </a:xfrm>
            <a:custGeom>
              <a:avLst/>
              <a:gdLst/>
              <a:ahLst/>
              <a:cxnLst/>
              <a:rect r="r" b="b" t="t" l="l"/>
              <a:pathLst>
                <a:path h="154456" w="2372848">
                  <a:moveTo>
                    <a:pt x="37693" y="0"/>
                  </a:moveTo>
                  <a:lnTo>
                    <a:pt x="2335155" y="0"/>
                  </a:lnTo>
                  <a:cubicBezTo>
                    <a:pt x="2345152" y="0"/>
                    <a:pt x="2354739" y="3971"/>
                    <a:pt x="2361808" y="11040"/>
                  </a:cubicBezTo>
                  <a:cubicBezTo>
                    <a:pt x="2368876" y="18109"/>
                    <a:pt x="2372848" y="27696"/>
                    <a:pt x="2372848" y="37693"/>
                  </a:cubicBezTo>
                  <a:lnTo>
                    <a:pt x="2372848" y="116763"/>
                  </a:lnTo>
                  <a:cubicBezTo>
                    <a:pt x="2372848" y="126760"/>
                    <a:pt x="2368876" y="136347"/>
                    <a:pt x="2361808" y="143416"/>
                  </a:cubicBezTo>
                  <a:cubicBezTo>
                    <a:pt x="2354739" y="150485"/>
                    <a:pt x="2345152" y="154456"/>
                    <a:pt x="2335155" y="154456"/>
                  </a:cubicBezTo>
                  <a:lnTo>
                    <a:pt x="37693" y="154456"/>
                  </a:lnTo>
                  <a:cubicBezTo>
                    <a:pt x="27696" y="154456"/>
                    <a:pt x="18109" y="150485"/>
                    <a:pt x="11040" y="143416"/>
                  </a:cubicBezTo>
                  <a:cubicBezTo>
                    <a:pt x="3971" y="136347"/>
                    <a:pt x="0" y="126760"/>
                    <a:pt x="0" y="116763"/>
                  </a:cubicBezTo>
                  <a:lnTo>
                    <a:pt x="0" y="37693"/>
                  </a:lnTo>
                  <a:cubicBezTo>
                    <a:pt x="0" y="27696"/>
                    <a:pt x="3971" y="18109"/>
                    <a:pt x="11040" y="11040"/>
                  </a:cubicBezTo>
                  <a:cubicBezTo>
                    <a:pt x="18109" y="3971"/>
                    <a:pt x="27696" y="0"/>
                    <a:pt x="376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372848" cy="19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¿Cuánto se ha vendido [producto] en el mes de agosto?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324370" y="5083383"/>
            <a:ext cx="4948521" cy="4819178"/>
            <a:chOff x="0" y="0"/>
            <a:chExt cx="6598028" cy="642557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6598028" cy="6425570"/>
              <a:chOff x="0" y="0"/>
              <a:chExt cx="1633373" cy="159068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633373" cy="1590681"/>
              </a:xfrm>
              <a:custGeom>
                <a:avLst/>
                <a:gdLst/>
                <a:ahLst/>
                <a:cxnLst/>
                <a:rect r="r" b="b" t="t" l="l"/>
                <a:pathLst>
                  <a:path h="1590681" w="1633373">
                    <a:moveTo>
                      <a:pt x="54757" y="0"/>
                    </a:moveTo>
                    <a:lnTo>
                      <a:pt x="1578616" y="0"/>
                    </a:lnTo>
                    <a:cubicBezTo>
                      <a:pt x="1593139" y="0"/>
                      <a:pt x="1607066" y="5769"/>
                      <a:pt x="1617335" y="16038"/>
                    </a:cubicBezTo>
                    <a:cubicBezTo>
                      <a:pt x="1627604" y="26307"/>
                      <a:pt x="1633373" y="40235"/>
                      <a:pt x="1633373" y="54757"/>
                    </a:cubicBezTo>
                    <a:lnTo>
                      <a:pt x="1633373" y="1535923"/>
                    </a:lnTo>
                    <a:cubicBezTo>
                      <a:pt x="1633373" y="1550446"/>
                      <a:pt x="1627604" y="1564374"/>
                      <a:pt x="1617335" y="1574643"/>
                    </a:cubicBezTo>
                    <a:cubicBezTo>
                      <a:pt x="1607066" y="1584912"/>
                      <a:pt x="1593139" y="1590681"/>
                      <a:pt x="1578616" y="1590681"/>
                    </a:cubicBezTo>
                    <a:lnTo>
                      <a:pt x="54757" y="1590681"/>
                    </a:lnTo>
                    <a:cubicBezTo>
                      <a:pt x="40235" y="1590681"/>
                      <a:pt x="26307" y="1584912"/>
                      <a:pt x="16038" y="1574643"/>
                    </a:cubicBezTo>
                    <a:cubicBezTo>
                      <a:pt x="5769" y="1564374"/>
                      <a:pt x="0" y="1550446"/>
                      <a:pt x="0" y="1535923"/>
                    </a:cubicBezTo>
                    <a:lnTo>
                      <a:pt x="0" y="54757"/>
                    </a:lnTo>
                    <a:cubicBezTo>
                      <a:pt x="0" y="40235"/>
                      <a:pt x="5769" y="26307"/>
                      <a:pt x="16038" y="16038"/>
                    </a:cubicBezTo>
                    <a:cubicBezTo>
                      <a:pt x="26307" y="5769"/>
                      <a:pt x="40235" y="0"/>
                      <a:pt x="5475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633373" cy="16287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0">
              <a:off x="3470994" y="1856259"/>
              <a:ext cx="2728597" cy="1617173"/>
            </a:xfrm>
            <a:prstGeom prst="rect">
              <a:avLst/>
            </a:prstGeom>
          </p:spPr>
        </p:pic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0">
              <a:off x="3470994" y="4193109"/>
              <a:ext cx="2728597" cy="1617173"/>
            </a:xfrm>
            <a:prstGeom prst="rect">
              <a:avLst/>
            </a:prstGeom>
          </p:spPr>
        </p:pic>
        <p:sp>
          <p:nvSpPr>
            <p:cNvPr name="TextBox 34" id="34"/>
            <p:cNvSpPr txBox="true"/>
            <p:nvPr/>
          </p:nvSpPr>
          <p:spPr>
            <a:xfrm rot="0">
              <a:off x="571500" y="398670"/>
              <a:ext cx="442608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393447"/>
                  </a:solidFill>
                  <a:latin typeface="DM Sans"/>
                  <a:ea typeface="DM Sans"/>
                  <a:cs typeface="DM Sans"/>
                  <a:sym typeface="DM Sans"/>
                </a:rPr>
                <a:t>Ventas en Agosto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71500" y="2173664"/>
              <a:ext cx="255537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322C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$500.000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571500" y="1478211"/>
              <a:ext cx="199293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14E7D"/>
                  </a:solidFill>
                  <a:latin typeface="DM Sans"/>
                  <a:ea typeface="DM Sans"/>
                  <a:cs typeface="DM Sans"/>
                  <a:sym typeface="DM Sans"/>
                </a:rPr>
                <a:t>Objetivo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571500" y="5041379"/>
              <a:ext cx="255537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322C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$410.000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571500" y="4345926"/>
              <a:ext cx="2555377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514E7D"/>
                  </a:solidFill>
                  <a:latin typeface="DM Sans"/>
                  <a:ea typeface="DM Sans"/>
                  <a:cs typeface="DM Sans"/>
                  <a:sym typeface="DM Sans"/>
                </a:rPr>
                <a:t>Estado actual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624502" y="2851603"/>
              <a:ext cx="2295388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22C23">
                      <a:alpha val="69804"/>
                    </a:srgbClr>
                  </a:solidFill>
                  <a:latin typeface="DM Sans"/>
                  <a:ea typeface="DM Sans"/>
                  <a:cs typeface="DM Sans"/>
                  <a:sym typeface="DM Sans"/>
                </a:rPr>
                <a:t>mensual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606266" y="5779424"/>
            <a:ext cx="5653034" cy="3012356"/>
            <a:chOff x="0" y="0"/>
            <a:chExt cx="7537379" cy="4016474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7537379" cy="4016474"/>
              <a:chOff x="0" y="0"/>
              <a:chExt cx="2876767" cy="153295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2876767" cy="1532955"/>
              </a:xfrm>
              <a:custGeom>
                <a:avLst/>
                <a:gdLst/>
                <a:ahLst/>
                <a:cxnLst/>
                <a:rect r="r" b="b" t="t" l="l"/>
                <a:pathLst>
                  <a:path h="1532955" w="2876767">
                    <a:moveTo>
                      <a:pt x="31090" y="0"/>
                    </a:moveTo>
                    <a:lnTo>
                      <a:pt x="2845677" y="0"/>
                    </a:lnTo>
                    <a:cubicBezTo>
                      <a:pt x="2862848" y="0"/>
                      <a:pt x="2876767" y="13920"/>
                      <a:pt x="2876767" y="31090"/>
                    </a:cubicBezTo>
                    <a:lnTo>
                      <a:pt x="2876767" y="1501865"/>
                    </a:lnTo>
                    <a:cubicBezTo>
                      <a:pt x="2876767" y="1519035"/>
                      <a:pt x="2862848" y="1532955"/>
                      <a:pt x="2845677" y="1532955"/>
                    </a:cubicBezTo>
                    <a:lnTo>
                      <a:pt x="31090" y="1532955"/>
                    </a:lnTo>
                    <a:cubicBezTo>
                      <a:pt x="22844" y="1532955"/>
                      <a:pt x="14937" y="1529679"/>
                      <a:pt x="9106" y="1523849"/>
                    </a:cubicBezTo>
                    <a:cubicBezTo>
                      <a:pt x="3276" y="1518018"/>
                      <a:pt x="0" y="1510110"/>
                      <a:pt x="0" y="1501865"/>
                    </a:cubicBezTo>
                    <a:lnTo>
                      <a:pt x="0" y="31090"/>
                    </a:lnTo>
                    <a:cubicBezTo>
                      <a:pt x="0" y="22844"/>
                      <a:pt x="3276" y="14937"/>
                      <a:pt x="9106" y="9106"/>
                    </a:cubicBezTo>
                    <a:cubicBezTo>
                      <a:pt x="14937" y="3276"/>
                      <a:pt x="22844" y="0"/>
                      <a:pt x="3109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2876767" cy="15710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0">
              <a:off x="-382290" y="778986"/>
              <a:ext cx="8296975" cy="3648316"/>
            </a:xfrm>
            <a:prstGeom prst="rect">
              <a:avLst/>
            </a:prstGeom>
          </p:spPr>
        </p:pic>
        <p:sp>
          <p:nvSpPr>
            <p:cNvPr name="Freeform 45" id="45"/>
            <p:cNvSpPr/>
            <p:nvPr/>
          </p:nvSpPr>
          <p:spPr>
            <a:xfrm flipH="false" flipV="false" rot="0">
              <a:off x="5953051" y="1840978"/>
              <a:ext cx="1148651" cy="1148651"/>
            </a:xfrm>
            <a:custGeom>
              <a:avLst/>
              <a:gdLst/>
              <a:ahLst/>
              <a:cxnLst/>
              <a:rect r="r" b="b" t="t" l="l"/>
              <a:pathLst>
                <a:path h="1148651" w="1148651">
                  <a:moveTo>
                    <a:pt x="0" y="0"/>
                  </a:moveTo>
                  <a:lnTo>
                    <a:pt x="1148651" y="0"/>
                  </a:lnTo>
                  <a:lnTo>
                    <a:pt x="1148651" y="1148651"/>
                  </a:lnTo>
                  <a:lnTo>
                    <a:pt x="0" y="1148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3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0800000">
              <a:off x="6028535" y="1776157"/>
              <a:ext cx="890576" cy="939922"/>
            </a:xfrm>
            <a:custGeom>
              <a:avLst/>
              <a:gdLst/>
              <a:ahLst/>
              <a:cxnLst/>
              <a:rect r="r" b="b" t="t" l="l"/>
              <a:pathLst>
                <a:path h="939922" w="890576">
                  <a:moveTo>
                    <a:pt x="0" y="0"/>
                  </a:moveTo>
                  <a:lnTo>
                    <a:pt x="890576" y="0"/>
                  </a:lnTo>
                  <a:lnTo>
                    <a:pt x="890576" y="939922"/>
                  </a:lnTo>
                  <a:lnTo>
                    <a:pt x="0" y="939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7" id="47"/>
            <p:cNvGrpSpPr/>
            <p:nvPr/>
          </p:nvGrpSpPr>
          <p:grpSpPr>
            <a:xfrm rot="-10800000">
              <a:off x="6300838" y="2231171"/>
              <a:ext cx="529681" cy="325081"/>
              <a:chOff x="0" y="0"/>
              <a:chExt cx="161311" cy="9900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61311" cy="99001"/>
              </a:xfrm>
              <a:custGeom>
                <a:avLst/>
                <a:gdLst/>
                <a:ahLst/>
                <a:cxnLst/>
                <a:rect r="r" b="b" t="t" l="l"/>
                <a:pathLst>
                  <a:path h="99001" w="161311">
                    <a:moveTo>
                      <a:pt x="0" y="0"/>
                    </a:moveTo>
                    <a:lnTo>
                      <a:pt x="161311" y="0"/>
                    </a:lnTo>
                    <a:lnTo>
                      <a:pt x="161311" y="99001"/>
                    </a:lnTo>
                    <a:lnTo>
                      <a:pt x="0" y="99001"/>
                    </a:lnTo>
                    <a:close/>
                  </a:path>
                </a:pathLst>
              </a:custGeom>
              <a:solidFill>
                <a:srgbClr val="F8F5E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161311" cy="127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6527377" y="1473113"/>
              <a:ext cx="240389" cy="240389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B77"/>
              </a:solidFill>
              <a:ln w="209550" cap="sq">
                <a:solidFill>
                  <a:srgbClr val="F8F5EF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445126" y="327170"/>
              <a:ext cx="647398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393447"/>
                  </a:solidFill>
                  <a:latin typeface="DM Sans"/>
                  <a:ea typeface="DM Sans"/>
                  <a:cs typeface="DM Sans"/>
                  <a:sym typeface="DM Sans"/>
                </a:rPr>
                <a:t>Historial del producto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6157182" y="2170899"/>
              <a:ext cx="633283" cy="308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7"/>
                </a:lnSpc>
              </a:pPr>
              <a:r>
                <a:rPr lang="en-US" sz="1426" b="true">
                  <a:solidFill>
                    <a:srgbClr val="39344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30%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05486">
            <a:off x="-3342274" y="7833716"/>
            <a:ext cx="6684547" cy="5712503"/>
          </a:xfrm>
          <a:custGeom>
            <a:avLst/>
            <a:gdLst/>
            <a:ahLst/>
            <a:cxnLst/>
            <a:rect r="r" b="b" t="t" l="l"/>
            <a:pathLst>
              <a:path h="5712503" w="6684547">
                <a:moveTo>
                  <a:pt x="0" y="0"/>
                </a:moveTo>
                <a:lnTo>
                  <a:pt x="6684548" y="0"/>
                </a:lnTo>
                <a:lnTo>
                  <a:pt x="6684548" y="5712503"/>
                </a:lnTo>
                <a:lnTo>
                  <a:pt x="0" y="5712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15049">
            <a:off x="14281193" y="-934461"/>
            <a:ext cx="7288196" cy="6431833"/>
          </a:xfrm>
          <a:custGeom>
            <a:avLst/>
            <a:gdLst/>
            <a:ahLst/>
            <a:cxnLst/>
            <a:rect r="r" b="b" t="t" l="l"/>
            <a:pathLst>
              <a:path h="6431833" w="7288196">
                <a:moveTo>
                  <a:pt x="0" y="0"/>
                </a:moveTo>
                <a:lnTo>
                  <a:pt x="7288195" y="0"/>
                </a:lnTo>
                <a:lnTo>
                  <a:pt x="7288195" y="6431832"/>
                </a:lnTo>
                <a:lnTo>
                  <a:pt x="0" y="6431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974579"/>
            <a:ext cx="9612812" cy="1090347"/>
            <a:chOff x="0" y="0"/>
            <a:chExt cx="12817082" cy="145379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817082" cy="1453796"/>
              <a:chOff x="0" y="0"/>
              <a:chExt cx="3172930" cy="35989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72930" cy="359894"/>
              </a:xfrm>
              <a:custGeom>
                <a:avLst/>
                <a:gdLst/>
                <a:ahLst/>
                <a:cxnLst/>
                <a:rect r="r" b="b" t="t" l="l"/>
                <a:pathLst>
                  <a:path h="359894" w="3172930">
                    <a:moveTo>
                      <a:pt x="28188" y="0"/>
                    </a:moveTo>
                    <a:lnTo>
                      <a:pt x="3144742" y="0"/>
                    </a:lnTo>
                    <a:cubicBezTo>
                      <a:pt x="3152218" y="0"/>
                      <a:pt x="3159388" y="2970"/>
                      <a:pt x="3164674" y="8256"/>
                    </a:cubicBezTo>
                    <a:cubicBezTo>
                      <a:pt x="3169960" y="13542"/>
                      <a:pt x="3172930" y="20712"/>
                      <a:pt x="3172930" y="28188"/>
                    </a:cubicBezTo>
                    <a:lnTo>
                      <a:pt x="3172930" y="331706"/>
                    </a:lnTo>
                    <a:cubicBezTo>
                      <a:pt x="3172930" y="339182"/>
                      <a:pt x="3169960" y="346352"/>
                      <a:pt x="3164674" y="351638"/>
                    </a:cubicBezTo>
                    <a:cubicBezTo>
                      <a:pt x="3159388" y="356924"/>
                      <a:pt x="3152218" y="359894"/>
                      <a:pt x="3144742" y="359894"/>
                    </a:cubicBezTo>
                    <a:lnTo>
                      <a:pt x="28188" y="359894"/>
                    </a:lnTo>
                    <a:cubicBezTo>
                      <a:pt x="20712" y="359894"/>
                      <a:pt x="13542" y="356924"/>
                      <a:pt x="8256" y="351638"/>
                    </a:cubicBezTo>
                    <a:cubicBezTo>
                      <a:pt x="2970" y="346352"/>
                      <a:pt x="0" y="339182"/>
                      <a:pt x="0" y="331706"/>
                    </a:cubicBezTo>
                    <a:lnTo>
                      <a:pt x="0" y="28188"/>
                    </a:lnTo>
                    <a:cubicBezTo>
                      <a:pt x="0" y="20712"/>
                      <a:pt x="2970" y="13542"/>
                      <a:pt x="8256" y="8256"/>
                    </a:cubicBezTo>
                    <a:cubicBezTo>
                      <a:pt x="13542" y="2970"/>
                      <a:pt x="20712" y="0"/>
                      <a:pt x="28188" y="0"/>
                    </a:cubicBezTo>
                    <a:close/>
                  </a:path>
                </a:pathLst>
              </a:custGeom>
              <a:solidFill>
                <a:srgbClr val="17C3B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3172930" cy="3979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940673" y="413843"/>
              <a:ext cx="10935736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Sistema capaz de crear informes automáticos con IA.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4660751"/>
            <a:ext cx="8345214" cy="1090347"/>
            <a:chOff x="0" y="0"/>
            <a:chExt cx="11126952" cy="145379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126952" cy="1453796"/>
              <a:chOff x="0" y="0"/>
              <a:chExt cx="2754530" cy="35989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754530" cy="359894"/>
              </a:xfrm>
              <a:custGeom>
                <a:avLst/>
                <a:gdLst/>
                <a:ahLst/>
                <a:cxnLst/>
                <a:rect r="r" b="b" t="t" l="l"/>
                <a:pathLst>
                  <a:path h="359894" w="2754530">
                    <a:moveTo>
                      <a:pt x="32470" y="0"/>
                    </a:moveTo>
                    <a:lnTo>
                      <a:pt x="2722061" y="0"/>
                    </a:lnTo>
                    <a:cubicBezTo>
                      <a:pt x="2739993" y="0"/>
                      <a:pt x="2754530" y="14537"/>
                      <a:pt x="2754530" y="32470"/>
                    </a:cubicBezTo>
                    <a:lnTo>
                      <a:pt x="2754530" y="327424"/>
                    </a:lnTo>
                    <a:cubicBezTo>
                      <a:pt x="2754530" y="345357"/>
                      <a:pt x="2739993" y="359894"/>
                      <a:pt x="2722061" y="359894"/>
                    </a:cubicBezTo>
                    <a:lnTo>
                      <a:pt x="32470" y="359894"/>
                    </a:lnTo>
                    <a:cubicBezTo>
                      <a:pt x="14537" y="359894"/>
                      <a:pt x="0" y="345357"/>
                      <a:pt x="0" y="327424"/>
                    </a:cubicBezTo>
                    <a:lnTo>
                      <a:pt x="0" y="32470"/>
                    </a:lnTo>
                    <a:cubicBezTo>
                      <a:pt x="0" y="14537"/>
                      <a:pt x="14537" y="0"/>
                      <a:pt x="32470" y="0"/>
                    </a:cubicBezTo>
                    <a:close/>
                  </a:path>
                </a:pathLst>
              </a:custGeom>
              <a:solidFill>
                <a:srgbClr val="2475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754530" cy="3979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816631" y="413843"/>
              <a:ext cx="9493691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Colaborar en la toma de decisiones.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476188"/>
            <a:ext cx="8345214" cy="1090347"/>
            <a:chOff x="0" y="0"/>
            <a:chExt cx="11126952" cy="145379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126952" cy="1453796"/>
              <a:chOff x="0" y="0"/>
              <a:chExt cx="2754530" cy="35989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54530" cy="359894"/>
              </a:xfrm>
              <a:custGeom>
                <a:avLst/>
                <a:gdLst/>
                <a:ahLst/>
                <a:cxnLst/>
                <a:rect r="r" b="b" t="t" l="l"/>
                <a:pathLst>
                  <a:path h="359894" w="2754530">
                    <a:moveTo>
                      <a:pt x="32470" y="0"/>
                    </a:moveTo>
                    <a:lnTo>
                      <a:pt x="2722061" y="0"/>
                    </a:lnTo>
                    <a:cubicBezTo>
                      <a:pt x="2739993" y="0"/>
                      <a:pt x="2754530" y="14537"/>
                      <a:pt x="2754530" y="32470"/>
                    </a:cubicBezTo>
                    <a:lnTo>
                      <a:pt x="2754530" y="327424"/>
                    </a:lnTo>
                    <a:cubicBezTo>
                      <a:pt x="2754530" y="345357"/>
                      <a:pt x="2739993" y="359894"/>
                      <a:pt x="2722061" y="359894"/>
                    </a:cubicBezTo>
                    <a:lnTo>
                      <a:pt x="32470" y="359894"/>
                    </a:lnTo>
                    <a:cubicBezTo>
                      <a:pt x="14537" y="359894"/>
                      <a:pt x="0" y="345357"/>
                      <a:pt x="0" y="327424"/>
                    </a:cubicBezTo>
                    <a:lnTo>
                      <a:pt x="0" y="32470"/>
                    </a:lnTo>
                    <a:cubicBezTo>
                      <a:pt x="0" y="14537"/>
                      <a:pt x="14537" y="0"/>
                      <a:pt x="32470" y="0"/>
                    </a:cubicBezTo>
                    <a:close/>
                  </a:path>
                </a:pathLst>
              </a:custGeom>
              <a:solidFill>
                <a:srgbClr val="7649E5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754530" cy="3979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675433" y="429506"/>
              <a:ext cx="9493691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Ayudar en el análisis interno del rendimiento.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248605" y="3086100"/>
            <a:ext cx="3785616" cy="4114800"/>
          </a:xfrm>
          <a:custGeom>
            <a:avLst/>
            <a:gdLst/>
            <a:ahLst/>
            <a:cxnLst/>
            <a:rect r="r" b="b" t="t" l="l"/>
            <a:pathLst>
              <a:path h="4114800" w="3785616">
                <a:moveTo>
                  <a:pt x="0" y="0"/>
                </a:moveTo>
                <a:lnTo>
                  <a:pt x="3785616" y="0"/>
                </a:lnTo>
                <a:lnTo>
                  <a:pt x="3785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028700"/>
            <a:ext cx="1189446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GENERAL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455" y="6152444"/>
            <a:ext cx="16218845" cy="4095578"/>
          </a:xfrm>
          <a:custGeom>
            <a:avLst/>
            <a:gdLst/>
            <a:ahLst/>
            <a:cxnLst/>
            <a:rect r="r" b="b" t="t" l="l"/>
            <a:pathLst>
              <a:path h="4095578" w="16218845">
                <a:moveTo>
                  <a:pt x="0" y="0"/>
                </a:moveTo>
                <a:lnTo>
                  <a:pt x="16218845" y="0"/>
                </a:lnTo>
                <a:lnTo>
                  <a:pt x="16218845" y="4095578"/>
                </a:lnTo>
                <a:lnTo>
                  <a:pt x="0" y="409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41" t="-238419" r="0" b="-6012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70500" y="3882896"/>
            <a:ext cx="5574007" cy="5574007"/>
          </a:xfrm>
          <a:custGeom>
            <a:avLst/>
            <a:gdLst/>
            <a:ahLst/>
            <a:cxnLst/>
            <a:rect r="r" b="b" t="t" l="l"/>
            <a:pathLst>
              <a:path h="5574007" w="5574007">
                <a:moveTo>
                  <a:pt x="0" y="0"/>
                </a:moveTo>
                <a:lnTo>
                  <a:pt x="5574007" y="0"/>
                </a:lnTo>
                <a:lnTo>
                  <a:pt x="5574007" y="5574007"/>
                </a:lnTo>
                <a:lnTo>
                  <a:pt x="0" y="557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587874" y="8782346"/>
            <a:ext cx="4515556" cy="4114800"/>
          </a:xfrm>
          <a:custGeom>
            <a:avLst/>
            <a:gdLst/>
            <a:ahLst/>
            <a:cxnLst/>
            <a:rect r="r" b="b" t="t" l="l"/>
            <a:pathLst>
              <a:path h="4114800" w="4515556">
                <a:moveTo>
                  <a:pt x="0" y="0"/>
                </a:moveTo>
                <a:lnTo>
                  <a:pt x="4515555" y="0"/>
                </a:lnTo>
                <a:lnTo>
                  <a:pt x="4515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732453"/>
            <a:ext cx="16230600" cy="6347152"/>
            <a:chOff x="0" y="0"/>
            <a:chExt cx="5357284" cy="20950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57284" cy="2095024"/>
            </a:xfrm>
            <a:custGeom>
              <a:avLst/>
              <a:gdLst/>
              <a:ahLst/>
              <a:cxnLst/>
              <a:rect r="r" b="b" t="t" l="l"/>
              <a:pathLst>
                <a:path h="2095024" w="5357284">
                  <a:moveTo>
                    <a:pt x="16695" y="0"/>
                  </a:moveTo>
                  <a:lnTo>
                    <a:pt x="5340589" y="0"/>
                  </a:lnTo>
                  <a:cubicBezTo>
                    <a:pt x="5349810" y="0"/>
                    <a:pt x="5357284" y="7475"/>
                    <a:pt x="5357284" y="16695"/>
                  </a:cubicBezTo>
                  <a:lnTo>
                    <a:pt x="5357284" y="2078329"/>
                  </a:lnTo>
                  <a:cubicBezTo>
                    <a:pt x="5357284" y="2082757"/>
                    <a:pt x="5355525" y="2087003"/>
                    <a:pt x="5352394" y="2090134"/>
                  </a:cubicBezTo>
                  <a:cubicBezTo>
                    <a:pt x="5349263" y="2093265"/>
                    <a:pt x="5345017" y="2095024"/>
                    <a:pt x="5340589" y="2095024"/>
                  </a:cubicBezTo>
                  <a:lnTo>
                    <a:pt x="16695" y="2095024"/>
                  </a:lnTo>
                  <a:cubicBezTo>
                    <a:pt x="7475" y="2095024"/>
                    <a:pt x="0" y="2087549"/>
                    <a:pt x="0" y="2078329"/>
                  </a:cubicBezTo>
                  <a:lnTo>
                    <a:pt x="0" y="16695"/>
                  </a:lnTo>
                  <a:cubicBezTo>
                    <a:pt x="0" y="12267"/>
                    <a:pt x="1759" y="8021"/>
                    <a:pt x="4890" y="4890"/>
                  </a:cubicBezTo>
                  <a:cubicBezTo>
                    <a:pt x="8021" y="1759"/>
                    <a:pt x="12267" y="0"/>
                    <a:pt x="166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357284" cy="2133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847496">
            <a:off x="17735325" y="9548917"/>
            <a:ext cx="2245516" cy="1496075"/>
          </a:xfrm>
          <a:custGeom>
            <a:avLst/>
            <a:gdLst/>
            <a:ahLst/>
            <a:cxnLst/>
            <a:rect r="r" b="b" t="t" l="l"/>
            <a:pathLst>
              <a:path h="1496075" w="2245516">
                <a:moveTo>
                  <a:pt x="0" y="0"/>
                </a:moveTo>
                <a:lnTo>
                  <a:pt x="2245516" y="0"/>
                </a:lnTo>
                <a:lnTo>
                  <a:pt x="2245516" y="1496074"/>
                </a:lnTo>
                <a:lnTo>
                  <a:pt x="0" y="1496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24257" y="581198"/>
            <a:ext cx="4418907" cy="1695755"/>
          </a:xfrm>
          <a:custGeom>
            <a:avLst/>
            <a:gdLst/>
            <a:ahLst/>
            <a:cxnLst/>
            <a:rect r="r" b="b" t="t" l="l"/>
            <a:pathLst>
              <a:path h="1695755" w="4418907">
                <a:moveTo>
                  <a:pt x="0" y="0"/>
                </a:moveTo>
                <a:lnTo>
                  <a:pt x="4418907" y="0"/>
                </a:lnTo>
                <a:lnTo>
                  <a:pt x="4418907" y="1695755"/>
                </a:lnTo>
                <a:lnTo>
                  <a:pt x="0" y="1695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55076" y="3496440"/>
            <a:ext cx="4945210" cy="4819178"/>
            <a:chOff x="0" y="0"/>
            <a:chExt cx="6593613" cy="642557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593613" cy="6425570"/>
              <a:chOff x="0" y="0"/>
              <a:chExt cx="1632280" cy="159068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32280" cy="1590681"/>
              </a:xfrm>
              <a:custGeom>
                <a:avLst/>
                <a:gdLst/>
                <a:ahLst/>
                <a:cxnLst/>
                <a:rect r="r" b="b" t="t" l="l"/>
                <a:pathLst>
                  <a:path h="1590681" w="1632280">
                    <a:moveTo>
                      <a:pt x="54794" y="0"/>
                    </a:moveTo>
                    <a:lnTo>
                      <a:pt x="1577487" y="0"/>
                    </a:lnTo>
                    <a:cubicBezTo>
                      <a:pt x="1592019" y="0"/>
                      <a:pt x="1605956" y="5773"/>
                      <a:pt x="1616232" y="16049"/>
                    </a:cubicBezTo>
                    <a:cubicBezTo>
                      <a:pt x="1626508" y="26325"/>
                      <a:pt x="1632280" y="40262"/>
                      <a:pt x="1632280" y="54794"/>
                    </a:cubicBezTo>
                    <a:lnTo>
                      <a:pt x="1632280" y="1535887"/>
                    </a:lnTo>
                    <a:cubicBezTo>
                      <a:pt x="1632280" y="1550419"/>
                      <a:pt x="1626508" y="1564356"/>
                      <a:pt x="1616232" y="1574632"/>
                    </a:cubicBezTo>
                    <a:cubicBezTo>
                      <a:pt x="1605956" y="1584908"/>
                      <a:pt x="1592019" y="1590681"/>
                      <a:pt x="1577487" y="1590681"/>
                    </a:cubicBezTo>
                    <a:lnTo>
                      <a:pt x="54794" y="1590681"/>
                    </a:lnTo>
                    <a:cubicBezTo>
                      <a:pt x="40262" y="1590681"/>
                      <a:pt x="26325" y="1584908"/>
                      <a:pt x="16049" y="1574632"/>
                    </a:cubicBezTo>
                    <a:cubicBezTo>
                      <a:pt x="5773" y="1564356"/>
                      <a:pt x="0" y="1550419"/>
                      <a:pt x="0" y="1535887"/>
                    </a:cubicBezTo>
                    <a:lnTo>
                      <a:pt x="0" y="54794"/>
                    </a:lnTo>
                    <a:cubicBezTo>
                      <a:pt x="0" y="40262"/>
                      <a:pt x="5773" y="26325"/>
                      <a:pt x="16049" y="16049"/>
                    </a:cubicBezTo>
                    <a:cubicBezTo>
                      <a:pt x="26325" y="5773"/>
                      <a:pt x="40262" y="0"/>
                      <a:pt x="54794" y="0"/>
                    </a:cubicBezTo>
                    <a:close/>
                  </a:path>
                </a:pathLst>
              </a:custGeom>
              <a:solidFill>
                <a:srgbClr val="8638E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632280" cy="16287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572036" y="2443093"/>
              <a:ext cx="3449541" cy="3221009"/>
            </a:xfrm>
            <a:custGeom>
              <a:avLst/>
              <a:gdLst/>
              <a:ahLst/>
              <a:cxnLst/>
              <a:rect r="r" b="b" t="t" l="l"/>
              <a:pathLst>
                <a:path h="3221009" w="3449541">
                  <a:moveTo>
                    <a:pt x="0" y="0"/>
                  </a:moveTo>
                  <a:lnTo>
                    <a:pt x="3449541" y="0"/>
                  </a:lnTo>
                  <a:lnTo>
                    <a:pt x="3449541" y="3221009"/>
                  </a:lnTo>
                  <a:lnTo>
                    <a:pt x="0" y="3221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575754" y="398670"/>
              <a:ext cx="5446359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Implementar un asistente especializado en áreas que requieran análisis.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76511" y="3496440"/>
            <a:ext cx="4931667" cy="4819178"/>
            <a:chOff x="0" y="0"/>
            <a:chExt cx="1627810" cy="15906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7810" cy="1590681"/>
            </a:xfrm>
            <a:custGeom>
              <a:avLst/>
              <a:gdLst/>
              <a:ahLst/>
              <a:cxnLst/>
              <a:rect r="r" b="b" t="t" l="l"/>
              <a:pathLst>
                <a:path h="1590681" w="1627810">
                  <a:moveTo>
                    <a:pt x="54944" y="0"/>
                  </a:moveTo>
                  <a:lnTo>
                    <a:pt x="1572866" y="0"/>
                  </a:lnTo>
                  <a:cubicBezTo>
                    <a:pt x="1587438" y="0"/>
                    <a:pt x="1601413" y="5789"/>
                    <a:pt x="1611718" y="16093"/>
                  </a:cubicBezTo>
                  <a:cubicBezTo>
                    <a:pt x="1622022" y="26397"/>
                    <a:pt x="1627810" y="40372"/>
                    <a:pt x="1627810" y="54944"/>
                  </a:cubicBezTo>
                  <a:lnTo>
                    <a:pt x="1627810" y="1535736"/>
                  </a:lnTo>
                  <a:cubicBezTo>
                    <a:pt x="1627810" y="1550308"/>
                    <a:pt x="1622022" y="1564284"/>
                    <a:pt x="1611718" y="1574588"/>
                  </a:cubicBezTo>
                  <a:cubicBezTo>
                    <a:pt x="1601413" y="1584892"/>
                    <a:pt x="1587438" y="1590681"/>
                    <a:pt x="1572866" y="1590681"/>
                  </a:cubicBezTo>
                  <a:lnTo>
                    <a:pt x="54944" y="1590681"/>
                  </a:lnTo>
                  <a:cubicBezTo>
                    <a:pt x="40372" y="1590681"/>
                    <a:pt x="26397" y="1584892"/>
                    <a:pt x="16093" y="1574588"/>
                  </a:cubicBezTo>
                  <a:cubicBezTo>
                    <a:pt x="5789" y="1564284"/>
                    <a:pt x="0" y="1550308"/>
                    <a:pt x="0" y="1535736"/>
                  </a:cubicBezTo>
                  <a:lnTo>
                    <a:pt x="0" y="54944"/>
                  </a:lnTo>
                  <a:cubicBezTo>
                    <a:pt x="0" y="40372"/>
                    <a:pt x="5789" y="26397"/>
                    <a:pt x="16093" y="16093"/>
                  </a:cubicBezTo>
                  <a:cubicBezTo>
                    <a:pt x="26397" y="5789"/>
                    <a:pt x="40372" y="0"/>
                    <a:pt x="54944" y="0"/>
                  </a:cubicBezTo>
                  <a:close/>
                </a:path>
              </a:pathLst>
            </a:custGeom>
            <a:solidFill>
              <a:srgbClr val="FAD06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27810" cy="1628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934466" y="5328760"/>
            <a:ext cx="2415757" cy="2415757"/>
          </a:xfrm>
          <a:custGeom>
            <a:avLst/>
            <a:gdLst/>
            <a:ahLst/>
            <a:cxnLst/>
            <a:rect r="r" b="b" t="t" l="l"/>
            <a:pathLst>
              <a:path h="2415757" w="2415757">
                <a:moveTo>
                  <a:pt x="0" y="0"/>
                </a:moveTo>
                <a:lnTo>
                  <a:pt x="2415757" y="0"/>
                </a:lnTo>
                <a:lnTo>
                  <a:pt x="2415757" y="2415757"/>
                </a:lnTo>
                <a:lnTo>
                  <a:pt x="0" y="24157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099960" y="3783537"/>
            <a:ext cx="408476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Permitir consultas personalizadas sobre la información disponible.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028700"/>
            <a:ext cx="1181065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ESPECÍFICOS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884403" y="3496440"/>
            <a:ext cx="4948521" cy="4819178"/>
            <a:chOff x="0" y="0"/>
            <a:chExt cx="6598028" cy="642557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6598028" cy="6425570"/>
              <a:chOff x="0" y="0"/>
              <a:chExt cx="1633373" cy="159068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633373" cy="1590681"/>
              </a:xfrm>
              <a:custGeom>
                <a:avLst/>
                <a:gdLst/>
                <a:ahLst/>
                <a:cxnLst/>
                <a:rect r="r" b="b" t="t" l="l"/>
                <a:pathLst>
                  <a:path h="1590681" w="1633373">
                    <a:moveTo>
                      <a:pt x="54757" y="0"/>
                    </a:moveTo>
                    <a:lnTo>
                      <a:pt x="1578616" y="0"/>
                    </a:lnTo>
                    <a:cubicBezTo>
                      <a:pt x="1593139" y="0"/>
                      <a:pt x="1607066" y="5769"/>
                      <a:pt x="1617335" y="16038"/>
                    </a:cubicBezTo>
                    <a:cubicBezTo>
                      <a:pt x="1627604" y="26307"/>
                      <a:pt x="1633373" y="40235"/>
                      <a:pt x="1633373" y="54757"/>
                    </a:cubicBezTo>
                    <a:lnTo>
                      <a:pt x="1633373" y="1535923"/>
                    </a:lnTo>
                    <a:cubicBezTo>
                      <a:pt x="1633373" y="1550446"/>
                      <a:pt x="1627604" y="1564374"/>
                      <a:pt x="1617335" y="1574643"/>
                    </a:cubicBezTo>
                    <a:cubicBezTo>
                      <a:pt x="1607066" y="1584912"/>
                      <a:pt x="1593139" y="1590681"/>
                      <a:pt x="1578616" y="1590681"/>
                    </a:cubicBezTo>
                    <a:lnTo>
                      <a:pt x="54757" y="1590681"/>
                    </a:lnTo>
                    <a:cubicBezTo>
                      <a:pt x="40235" y="1590681"/>
                      <a:pt x="26307" y="1584912"/>
                      <a:pt x="16038" y="1574643"/>
                    </a:cubicBezTo>
                    <a:cubicBezTo>
                      <a:pt x="5769" y="1564374"/>
                      <a:pt x="0" y="1550446"/>
                      <a:pt x="0" y="1535923"/>
                    </a:cubicBezTo>
                    <a:lnTo>
                      <a:pt x="0" y="54757"/>
                    </a:lnTo>
                    <a:cubicBezTo>
                      <a:pt x="0" y="40235"/>
                      <a:pt x="5769" y="26307"/>
                      <a:pt x="16038" y="16038"/>
                    </a:cubicBezTo>
                    <a:cubicBezTo>
                      <a:pt x="26307" y="5769"/>
                      <a:pt x="40235" y="0"/>
                      <a:pt x="54757" y="0"/>
                    </a:cubicBezTo>
                    <a:close/>
                  </a:path>
                </a:pathLst>
              </a:custGeom>
              <a:solidFill>
                <a:srgbClr val="FA4B7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633373" cy="16287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690103" y="2443093"/>
              <a:ext cx="3515426" cy="3221009"/>
            </a:xfrm>
            <a:custGeom>
              <a:avLst/>
              <a:gdLst/>
              <a:ahLst/>
              <a:cxnLst/>
              <a:rect r="r" b="b" t="t" l="l"/>
              <a:pathLst>
                <a:path h="3221009" w="3515426">
                  <a:moveTo>
                    <a:pt x="0" y="0"/>
                  </a:moveTo>
                  <a:lnTo>
                    <a:pt x="3515426" y="0"/>
                  </a:lnTo>
                  <a:lnTo>
                    <a:pt x="3515426" y="3221009"/>
                  </a:lnTo>
                  <a:lnTo>
                    <a:pt x="0" y="3221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575835" y="467649"/>
              <a:ext cx="5446359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Crear gráficos e informes que aporten valor a las tomas de decisión.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732" y="4133308"/>
            <a:ext cx="5161484" cy="1572506"/>
          </a:xfrm>
          <a:custGeom>
            <a:avLst/>
            <a:gdLst/>
            <a:ahLst/>
            <a:cxnLst/>
            <a:rect r="r" b="b" t="t" l="l"/>
            <a:pathLst>
              <a:path h="1572506" w="5161484">
                <a:moveTo>
                  <a:pt x="0" y="0"/>
                </a:moveTo>
                <a:lnTo>
                  <a:pt x="5161484" y="0"/>
                </a:lnTo>
                <a:lnTo>
                  <a:pt x="5161484" y="1572505"/>
                </a:lnTo>
                <a:lnTo>
                  <a:pt x="0" y="157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7503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84379" y="4133308"/>
            <a:ext cx="5161484" cy="1572506"/>
          </a:xfrm>
          <a:custGeom>
            <a:avLst/>
            <a:gdLst/>
            <a:ahLst/>
            <a:cxnLst/>
            <a:rect r="r" b="b" t="t" l="l"/>
            <a:pathLst>
              <a:path h="1572506" w="5161484">
                <a:moveTo>
                  <a:pt x="0" y="0"/>
                </a:moveTo>
                <a:lnTo>
                  <a:pt x="5161484" y="0"/>
                </a:lnTo>
                <a:lnTo>
                  <a:pt x="5161484" y="1572505"/>
                </a:lnTo>
                <a:lnTo>
                  <a:pt x="0" y="157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7503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47963" y="6756916"/>
            <a:ext cx="5161484" cy="1572506"/>
          </a:xfrm>
          <a:custGeom>
            <a:avLst/>
            <a:gdLst/>
            <a:ahLst/>
            <a:cxnLst/>
            <a:rect r="r" b="b" t="t" l="l"/>
            <a:pathLst>
              <a:path h="1572506" w="5161484">
                <a:moveTo>
                  <a:pt x="0" y="0"/>
                </a:moveTo>
                <a:lnTo>
                  <a:pt x="5161484" y="0"/>
                </a:lnTo>
                <a:lnTo>
                  <a:pt x="5161484" y="1572506"/>
                </a:lnTo>
                <a:lnTo>
                  <a:pt x="0" y="157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7503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039767" y="3082205"/>
            <a:ext cx="5182450" cy="2117520"/>
            <a:chOff x="0" y="0"/>
            <a:chExt cx="1905005" cy="7783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5005" cy="778375"/>
            </a:xfrm>
            <a:custGeom>
              <a:avLst/>
              <a:gdLst/>
              <a:ahLst/>
              <a:cxnLst/>
              <a:rect r="r" b="b" t="t" l="l"/>
              <a:pathLst>
                <a:path h="778375" w="1905005">
                  <a:moveTo>
                    <a:pt x="52286" y="0"/>
                  </a:moveTo>
                  <a:lnTo>
                    <a:pt x="1852720" y="0"/>
                  </a:lnTo>
                  <a:cubicBezTo>
                    <a:pt x="1866587" y="0"/>
                    <a:pt x="1879886" y="5509"/>
                    <a:pt x="1889691" y="15314"/>
                  </a:cubicBezTo>
                  <a:cubicBezTo>
                    <a:pt x="1899497" y="25120"/>
                    <a:pt x="1905005" y="38419"/>
                    <a:pt x="1905005" y="52286"/>
                  </a:cubicBezTo>
                  <a:lnTo>
                    <a:pt x="1905005" y="726089"/>
                  </a:lnTo>
                  <a:cubicBezTo>
                    <a:pt x="1905005" y="739956"/>
                    <a:pt x="1899497" y="753255"/>
                    <a:pt x="1889691" y="763060"/>
                  </a:cubicBezTo>
                  <a:cubicBezTo>
                    <a:pt x="1879886" y="772866"/>
                    <a:pt x="1866587" y="778375"/>
                    <a:pt x="1852720" y="778375"/>
                  </a:cubicBezTo>
                  <a:lnTo>
                    <a:pt x="52286" y="778375"/>
                  </a:lnTo>
                  <a:cubicBezTo>
                    <a:pt x="38419" y="778375"/>
                    <a:pt x="25120" y="772866"/>
                    <a:pt x="15314" y="763060"/>
                  </a:cubicBezTo>
                  <a:cubicBezTo>
                    <a:pt x="5509" y="753255"/>
                    <a:pt x="0" y="739956"/>
                    <a:pt x="0" y="726089"/>
                  </a:cubicBezTo>
                  <a:lnTo>
                    <a:pt x="0" y="52286"/>
                  </a:lnTo>
                  <a:cubicBezTo>
                    <a:pt x="0" y="38419"/>
                    <a:pt x="5509" y="25120"/>
                    <a:pt x="15314" y="15314"/>
                  </a:cubicBezTo>
                  <a:cubicBezTo>
                    <a:pt x="25120" y="5509"/>
                    <a:pt x="38419" y="0"/>
                    <a:pt x="52286" y="0"/>
                  </a:cubicBezTo>
                  <a:close/>
                </a:path>
              </a:pathLst>
            </a:custGeom>
            <a:solidFill>
              <a:srgbClr val="FCBD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05005" cy="816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64270" y="3088271"/>
            <a:ext cx="5181594" cy="2117520"/>
            <a:chOff x="0" y="0"/>
            <a:chExt cx="1904691" cy="7783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4691" cy="778375"/>
            </a:xfrm>
            <a:custGeom>
              <a:avLst/>
              <a:gdLst/>
              <a:ahLst/>
              <a:cxnLst/>
              <a:rect r="r" b="b" t="t" l="l"/>
              <a:pathLst>
                <a:path h="778375" w="1904691">
                  <a:moveTo>
                    <a:pt x="52294" y="0"/>
                  </a:moveTo>
                  <a:lnTo>
                    <a:pt x="1852397" y="0"/>
                  </a:lnTo>
                  <a:cubicBezTo>
                    <a:pt x="1866266" y="0"/>
                    <a:pt x="1879567" y="5510"/>
                    <a:pt x="1889374" y="15317"/>
                  </a:cubicBezTo>
                  <a:cubicBezTo>
                    <a:pt x="1899181" y="25124"/>
                    <a:pt x="1904691" y="38425"/>
                    <a:pt x="1904691" y="52294"/>
                  </a:cubicBezTo>
                  <a:lnTo>
                    <a:pt x="1904691" y="726080"/>
                  </a:lnTo>
                  <a:cubicBezTo>
                    <a:pt x="1904691" y="739950"/>
                    <a:pt x="1899181" y="753251"/>
                    <a:pt x="1889374" y="763058"/>
                  </a:cubicBezTo>
                  <a:cubicBezTo>
                    <a:pt x="1879567" y="772865"/>
                    <a:pt x="1866266" y="778375"/>
                    <a:pt x="1852397" y="778375"/>
                  </a:cubicBezTo>
                  <a:lnTo>
                    <a:pt x="52294" y="778375"/>
                  </a:lnTo>
                  <a:cubicBezTo>
                    <a:pt x="38425" y="778375"/>
                    <a:pt x="25124" y="772865"/>
                    <a:pt x="15317" y="763058"/>
                  </a:cubicBezTo>
                  <a:cubicBezTo>
                    <a:pt x="5510" y="753251"/>
                    <a:pt x="0" y="739950"/>
                    <a:pt x="0" y="726080"/>
                  </a:cubicBezTo>
                  <a:lnTo>
                    <a:pt x="0" y="52294"/>
                  </a:lnTo>
                  <a:cubicBezTo>
                    <a:pt x="0" y="38425"/>
                    <a:pt x="5510" y="25124"/>
                    <a:pt x="15317" y="15317"/>
                  </a:cubicBezTo>
                  <a:cubicBezTo>
                    <a:pt x="25124" y="5510"/>
                    <a:pt x="38425" y="0"/>
                    <a:pt x="52294" y="0"/>
                  </a:cubicBezTo>
                  <a:close/>
                </a:path>
              </a:pathLst>
            </a:custGeom>
            <a:solidFill>
              <a:srgbClr val="FA4B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04691" cy="816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705813"/>
            <a:ext cx="5185320" cy="2117520"/>
            <a:chOff x="0" y="0"/>
            <a:chExt cx="1906061" cy="7783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6061" cy="778375"/>
            </a:xfrm>
            <a:custGeom>
              <a:avLst/>
              <a:gdLst/>
              <a:ahLst/>
              <a:cxnLst/>
              <a:rect r="r" b="b" t="t" l="l"/>
              <a:pathLst>
                <a:path h="778375" w="1906061">
                  <a:moveTo>
                    <a:pt x="52257" y="0"/>
                  </a:moveTo>
                  <a:lnTo>
                    <a:pt x="1853804" y="0"/>
                  </a:lnTo>
                  <a:cubicBezTo>
                    <a:pt x="1867663" y="0"/>
                    <a:pt x="1880955" y="5506"/>
                    <a:pt x="1890755" y="15306"/>
                  </a:cubicBezTo>
                  <a:cubicBezTo>
                    <a:pt x="1900555" y="25106"/>
                    <a:pt x="1906061" y="38397"/>
                    <a:pt x="1906061" y="52257"/>
                  </a:cubicBezTo>
                  <a:lnTo>
                    <a:pt x="1906061" y="726118"/>
                  </a:lnTo>
                  <a:cubicBezTo>
                    <a:pt x="1906061" y="739977"/>
                    <a:pt x="1900555" y="753269"/>
                    <a:pt x="1890755" y="763069"/>
                  </a:cubicBezTo>
                  <a:cubicBezTo>
                    <a:pt x="1880955" y="772869"/>
                    <a:pt x="1867663" y="778375"/>
                    <a:pt x="1853804" y="778375"/>
                  </a:cubicBezTo>
                  <a:lnTo>
                    <a:pt x="52257" y="778375"/>
                  </a:lnTo>
                  <a:cubicBezTo>
                    <a:pt x="38397" y="778375"/>
                    <a:pt x="25106" y="772869"/>
                    <a:pt x="15306" y="763069"/>
                  </a:cubicBezTo>
                  <a:cubicBezTo>
                    <a:pt x="5506" y="753269"/>
                    <a:pt x="0" y="739977"/>
                    <a:pt x="0" y="726118"/>
                  </a:cubicBezTo>
                  <a:lnTo>
                    <a:pt x="0" y="52257"/>
                  </a:lnTo>
                  <a:cubicBezTo>
                    <a:pt x="0" y="38397"/>
                    <a:pt x="5506" y="25106"/>
                    <a:pt x="15306" y="15306"/>
                  </a:cubicBezTo>
                  <a:cubicBezTo>
                    <a:pt x="25106" y="5506"/>
                    <a:pt x="38397" y="0"/>
                    <a:pt x="52257" y="0"/>
                  </a:cubicBezTo>
                  <a:close/>
                </a:path>
              </a:pathLst>
            </a:custGeom>
            <a:solidFill>
              <a:srgbClr val="4C68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06061" cy="816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700000">
            <a:off x="-2124105" y="8314785"/>
            <a:ext cx="3600450" cy="4114800"/>
          </a:xfrm>
          <a:custGeom>
            <a:avLst/>
            <a:gdLst/>
            <a:ahLst/>
            <a:cxnLst/>
            <a:rect r="r" b="b" t="t" l="l"/>
            <a:pathLst>
              <a:path h="4114800" w="3600450">
                <a:moveTo>
                  <a:pt x="0" y="0"/>
                </a:moveTo>
                <a:lnTo>
                  <a:pt x="3600450" y="0"/>
                </a:lnTo>
                <a:lnTo>
                  <a:pt x="3600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028700"/>
            <a:ext cx="1172598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ALCANCES DEL PROYECTO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4254" y="3633173"/>
            <a:ext cx="393347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Análisis de bases de datos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40233" y="3616417"/>
            <a:ext cx="422594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Lenguaje natural para los análisis.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8796" y="6256781"/>
            <a:ext cx="408081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Crear gráficos según la necesidad del usuario.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579806" y="6756916"/>
            <a:ext cx="5161484" cy="1572506"/>
          </a:xfrm>
          <a:custGeom>
            <a:avLst/>
            <a:gdLst/>
            <a:ahLst/>
            <a:cxnLst/>
            <a:rect r="r" b="b" t="t" l="l"/>
            <a:pathLst>
              <a:path h="1572506" w="5161484">
                <a:moveTo>
                  <a:pt x="0" y="0"/>
                </a:moveTo>
                <a:lnTo>
                  <a:pt x="5161484" y="0"/>
                </a:lnTo>
                <a:lnTo>
                  <a:pt x="5161484" y="1572506"/>
                </a:lnTo>
                <a:lnTo>
                  <a:pt x="0" y="157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7503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6560543" y="5705813"/>
            <a:ext cx="5185320" cy="2117520"/>
            <a:chOff x="0" y="0"/>
            <a:chExt cx="1906061" cy="7783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06061" cy="778375"/>
            </a:xfrm>
            <a:custGeom>
              <a:avLst/>
              <a:gdLst/>
              <a:ahLst/>
              <a:cxnLst/>
              <a:rect r="r" b="b" t="t" l="l"/>
              <a:pathLst>
                <a:path h="778375" w="1906061">
                  <a:moveTo>
                    <a:pt x="52257" y="0"/>
                  </a:moveTo>
                  <a:lnTo>
                    <a:pt x="1853804" y="0"/>
                  </a:lnTo>
                  <a:cubicBezTo>
                    <a:pt x="1867663" y="0"/>
                    <a:pt x="1880955" y="5506"/>
                    <a:pt x="1890755" y="15306"/>
                  </a:cubicBezTo>
                  <a:cubicBezTo>
                    <a:pt x="1900555" y="25106"/>
                    <a:pt x="1906061" y="38397"/>
                    <a:pt x="1906061" y="52257"/>
                  </a:cubicBezTo>
                  <a:lnTo>
                    <a:pt x="1906061" y="726118"/>
                  </a:lnTo>
                  <a:cubicBezTo>
                    <a:pt x="1906061" y="739977"/>
                    <a:pt x="1900555" y="753269"/>
                    <a:pt x="1890755" y="763069"/>
                  </a:cubicBezTo>
                  <a:cubicBezTo>
                    <a:pt x="1880955" y="772869"/>
                    <a:pt x="1867663" y="778375"/>
                    <a:pt x="1853804" y="778375"/>
                  </a:cubicBezTo>
                  <a:lnTo>
                    <a:pt x="52257" y="778375"/>
                  </a:lnTo>
                  <a:cubicBezTo>
                    <a:pt x="38397" y="778375"/>
                    <a:pt x="25106" y="772869"/>
                    <a:pt x="15306" y="763069"/>
                  </a:cubicBezTo>
                  <a:cubicBezTo>
                    <a:pt x="5506" y="753269"/>
                    <a:pt x="0" y="739977"/>
                    <a:pt x="0" y="726118"/>
                  </a:cubicBezTo>
                  <a:lnTo>
                    <a:pt x="0" y="52257"/>
                  </a:lnTo>
                  <a:cubicBezTo>
                    <a:pt x="0" y="38397"/>
                    <a:pt x="5506" y="25106"/>
                    <a:pt x="15306" y="15306"/>
                  </a:cubicBezTo>
                  <a:cubicBezTo>
                    <a:pt x="25106" y="5506"/>
                    <a:pt x="38397" y="0"/>
                    <a:pt x="52257" y="0"/>
                  </a:cubicBezTo>
                  <a:close/>
                </a:path>
              </a:pathLst>
            </a:custGeom>
            <a:solidFill>
              <a:srgbClr val="6656E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906061" cy="816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120141" y="6000033"/>
            <a:ext cx="408081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Importar gráficos y análisis a un archivo PDF.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297005" y="6070518"/>
            <a:ext cx="4962295" cy="2885968"/>
          </a:xfrm>
          <a:custGeom>
            <a:avLst/>
            <a:gdLst/>
            <a:ahLst/>
            <a:cxnLst/>
            <a:rect r="r" b="b" t="t" l="l"/>
            <a:pathLst>
              <a:path h="2885968" w="4962295">
                <a:moveTo>
                  <a:pt x="0" y="0"/>
                </a:moveTo>
                <a:lnTo>
                  <a:pt x="4962295" y="0"/>
                </a:lnTo>
                <a:lnTo>
                  <a:pt x="4962295" y="2885969"/>
                </a:lnTo>
                <a:lnTo>
                  <a:pt x="0" y="2885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19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6" id="26"/>
          <p:cNvGrpSpPr/>
          <p:nvPr/>
        </p:nvGrpSpPr>
        <p:grpSpPr>
          <a:xfrm rot="0">
            <a:off x="12297005" y="3088271"/>
            <a:ext cx="4962295" cy="4735063"/>
            <a:chOff x="0" y="0"/>
            <a:chExt cx="1637920" cy="156291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7920" cy="1562917"/>
            </a:xfrm>
            <a:custGeom>
              <a:avLst/>
              <a:gdLst/>
              <a:ahLst/>
              <a:cxnLst/>
              <a:rect r="r" b="b" t="t" l="l"/>
              <a:pathLst>
                <a:path h="1562917" w="1637920">
                  <a:moveTo>
                    <a:pt x="54605" y="0"/>
                  </a:moveTo>
                  <a:lnTo>
                    <a:pt x="1583315" y="0"/>
                  </a:lnTo>
                  <a:cubicBezTo>
                    <a:pt x="1597797" y="0"/>
                    <a:pt x="1611686" y="5753"/>
                    <a:pt x="1621926" y="15993"/>
                  </a:cubicBezTo>
                  <a:cubicBezTo>
                    <a:pt x="1632167" y="26234"/>
                    <a:pt x="1637920" y="40123"/>
                    <a:pt x="1637920" y="54605"/>
                  </a:cubicBezTo>
                  <a:lnTo>
                    <a:pt x="1637920" y="1508311"/>
                  </a:lnTo>
                  <a:cubicBezTo>
                    <a:pt x="1637920" y="1538469"/>
                    <a:pt x="1613472" y="1562917"/>
                    <a:pt x="1583315" y="1562917"/>
                  </a:cubicBezTo>
                  <a:lnTo>
                    <a:pt x="54605" y="1562917"/>
                  </a:lnTo>
                  <a:cubicBezTo>
                    <a:pt x="24448" y="1562917"/>
                    <a:pt x="0" y="1538469"/>
                    <a:pt x="0" y="1508311"/>
                  </a:cubicBezTo>
                  <a:lnTo>
                    <a:pt x="0" y="54605"/>
                  </a:lnTo>
                  <a:cubicBezTo>
                    <a:pt x="0" y="24448"/>
                    <a:pt x="24448" y="0"/>
                    <a:pt x="54605" y="0"/>
                  </a:cubicBezTo>
                  <a:close/>
                </a:path>
              </a:pathLst>
            </a:custGeom>
            <a:solidFill>
              <a:srgbClr val="4C68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637920" cy="1601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H="true">
            <a:off x="12870261" y="4617293"/>
            <a:ext cx="3815783" cy="0"/>
          </a:xfrm>
          <a:prstGeom prst="line">
            <a:avLst/>
          </a:prstGeom>
          <a:ln cap="flat" w="9525">
            <a:solidFill>
              <a:srgbClr val="FFFFFF">
                <a:alpha val="3176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2870261" y="3506968"/>
            <a:ext cx="373307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 modifica la base de datos.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70261" y="4907198"/>
            <a:ext cx="3733074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 crea gráficos de dispersión u otras visualizaciones.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42828" y="2371365"/>
            <a:ext cx="31587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¿QUÉ HACE?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98764" y="2371365"/>
            <a:ext cx="31587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393447"/>
                </a:solidFill>
                <a:latin typeface="DM Sans Bold"/>
                <a:ea typeface="DM Sans Bold"/>
                <a:cs typeface="DM Sans Bold"/>
                <a:sym typeface="DM Sans Bold"/>
              </a:rPr>
              <a:t>¿QUÉ NO HACE?</a:t>
            </a:r>
          </a:p>
        </p:txBody>
      </p:sp>
      <p:sp>
        <p:nvSpPr>
          <p:cNvPr name="AutoShape 34" id="34"/>
          <p:cNvSpPr/>
          <p:nvPr/>
        </p:nvSpPr>
        <p:spPr>
          <a:xfrm flipH="true">
            <a:off x="12870261" y="6408656"/>
            <a:ext cx="3815783" cy="0"/>
          </a:xfrm>
          <a:prstGeom prst="line">
            <a:avLst/>
          </a:prstGeom>
          <a:ln cap="flat" w="9525">
            <a:solidFill>
              <a:srgbClr val="FFFFFF">
                <a:alpha val="3176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12870261" y="6699168"/>
            <a:ext cx="373307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Lectura de otras bases de datos aún no posible.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7407" y="5809709"/>
            <a:ext cx="4722488" cy="1438760"/>
          </a:xfrm>
          <a:custGeom>
            <a:avLst/>
            <a:gdLst/>
            <a:ahLst/>
            <a:cxnLst/>
            <a:rect r="r" b="b" t="t" l="l"/>
            <a:pathLst>
              <a:path h="1438760" w="4722488">
                <a:moveTo>
                  <a:pt x="0" y="0"/>
                </a:moveTo>
                <a:lnTo>
                  <a:pt x="4722487" y="0"/>
                </a:lnTo>
                <a:lnTo>
                  <a:pt x="4722487" y="1438761"/>
                </a:lnTo>
                <a:lnTo>
                  <a:pt x="0" y="14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7503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77407" y="3419505"/>
            <a:ext cx="4722488" cy="1438760"/>
          </a:xfrm>
          <a:custGeom>
            <a:avLst/>
            <a:gdLst/>
            <a:ahLst/>
            <a:cxnLst/>
            <a:rect r="r" b="b" t="t" l="l"/>
            <a:pathLst>
              <a:path h="1438760" w="4722488">
                <a:moveTo>
                  <a:pt x="0" y="0"/>
                </a:moveTo>
                <a:lnTo>
                  <a:pt x="4722487" y="0"/>
                </a:lnTo>
                <a:lnTo>
                  <a:pt x="4722487" y="1438760"/>
                </a:lnTo>
                <a:lnTo>
                  <a:pt x="0" y="143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7503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2843988" y="2335347"/>
            <a:ext cx="4189326" cy="2084331"/>
            <a:chOff x="0" y="0"/>
            <a:chExt cx="1539945" cy="7661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9945" cy="766175"/>
            </a:xfrm>
            <a:custGeom>
              <a:avLst/>
              <a:gdLst/>
              <a:ahLst/>
              <a:cxnLst/>
              <a:rect r="r" b="b" t="t" l="l"/>
              <a:pathLst>
                <a:path h="766175" w="1539945">
                  <a:moveTo>
                    <a:pt x="64680" y="0"/>
                  </a:moveTo>
                  <a:lnTo>
                    <a:pt x="1475265" y="0"/>
                  </a:lnTo>
                  <a:cubicBezTo>
                    <a:pt x="1492419" y="0"/>
                    <a:pt x="1508871" y="6815"/>
                    <a:pt x="1521001" y="18944"/>
                  </a:cubicBezTo>
                  <a:cubicBezTo>
                    <a:pt x="1533131" y="31074"/>
                    <a:pt x="1539945" y="47526"/>
                    <a:pt x="1539945" y="64680"/>
                  </a:cubicBezTo>
                  <a:lnTo>
                    <a:pt x="1539945" y="701494"/>
                  </a:lnTo>
                  <a:cubicBezTo>
                    <a:pt x="1539945" y="718649"/>
                    <a:pt x="1533131" y="735100"/>
                    <a:pt x="1521001" y="747230"/>
                  </a:cubicBezTo>
                  <a:cubicBezTo>
                    <a:pt x="1508871" y="759360"/>
                    <a:pt x="1492419" y="766175"/>
                    <a:pt x="1475265" y="766175"/>
                  </a:cubicBezTo>
                  <a:lnTo>
                    <a:pt x="64680" y="766175"/>
                  </a:lnTo>
                  <a:cubicBezTo>
                    <a:pt x="47526" y="766175"/>
                    <a:pt x="31074" y="759360"/>
                    <a:pt x="18944" y="747230"/>
                  </a:cubicBezTo>
                  <a:cubicBezTo>
                    <a:pt x="6815" y="735100"/>
                    <a:pt x="0" y="718649"/>
                    <a:pt x="0" y="701494"/>
                  </a:cubicBezTo>
                  <a:lnTo>
                    <a:pt x="0" y="64680"/>
                  </a:lnTo>
                  <a:cubicBezTo>
                    <a:pt x="0" y="47526"/>
                    <a:pt x="6815" y="31074"/>
                    <a:pt x="18944" y="18944"/>
                  </a:cubicBezTo>
                  <a:cubicBezTo>
                    <a:pt x="31074" y="6815"/>
                    <a:pt x="47526" y="0"/>
                    <a:pt x="64680" y="0"/>
                  </a:cubicBezTo>
                  <a:close/>
                </a:path>
              </a:pathLst>
            </a:custGeom>
            <a:solidFill>
              <a:srgbClr val="FCBD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39945" cy="804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43703" y="4725551"/>
            <a:ext cx="4189896" cy="2084331"/>
            <a:chOff x="0" y="0"/>
            <a:chExt cx="1540155" cy="7661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0155" cy="766175"/>
            </a:xfrm>
            <a:custGeom>
              <a:avLst/>
              <a:gdLst/>
              <a:ahLst/>
              <a:cxnLst/>
              <a:rect r="r" b="b" t="t" l="l"/>
              <a:pathLst>
                <a:path h="766175" w="1540155">
                  <a:moveTo>
                    <a:pt x="64672" y="0"/>
                  </a:moveTo>
                  <a:lnTo>
                    <a:pt x="1475483" y="0"/>
                  </a:lnTo>
                  <a:cubicBezTo>
                    <a:pt x="1511200" y="0"/>
                    <a:pt x="1540155" y="28954"/>
                    <a:pt x="1540155" y="64672"/>
                  </a:cubicBezTo>
                  <a:lnTo>
                    <a:pt x="1540155" y="701503"/>
                  </a:lnTo>
                  <a:cubicBezTo>
                    <a:pt x="1540155" y="718655"/>
                    <a:pt x="1533341" y="735105"/>
                    <a:pt x="1521213" y="747233"/>
                  </a:cubicBezTo>
                  <a:cubicBezTo>
                    <a:pt x="1509085" y="759361"/>
                    <a:pt x="1492635" y="766175"/>
                    <a:pt x="1475483" y="766175"/>
                  </a:cubicBezTo>
                  <a:lnTo>
                    <a:pt x="64672" y="766175"/>
                  </a:lnTo>
                  <a:cubicBezTo>
                    <a:pt x="47520" y="766175"/>
                    <a:pt x="31070" y="759361"/>
                    <a:pt x="18942" y="747233"/>
                  </a:cubicBezTo>
                  <a:cubicBezTo>
                    <a:pt x="6814" y="735105"/>
                    <a:pt x="0" y="718655"/>
                    <a:pt x="0" y="701503"/>
                  </a:cubicBezTo>
                  <a:lnTo>
                    <a:pt x="0" y="64672"/>
                  </a:lnTo>
                  <a:cubicBezTo>
                    <a:pt x="0" y="47520"/>
                    <a:pt x="6814" y="31070"/>
                    <a:pt x="18942" y="18942"/>
                  </a:cubicBezTo>
                  <a:cubicBezTo>
                    <a:pt x="31070" y="6814"/>
                    <a:pt x="47520" y="0"/>
                    <a:pt x="64672" y="0"/>
                  </a:cubicBezTo>
                  <a:close/>
                </a:path>
              </a:pathLst>
            </a:custGeom>
            <a:solidFill>
              <a:srgbClr val="4C68D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0155" cy="804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567269">
            <a:off x="-588361" y="9697645"/>
            <a:ext cx="1405032" cy="1289117"/>
          </a:xfrm>
          <a:custGeom>
            <a:avLst/>
            <a:gdLst/>
            <a:ahLst/>
            <a:cxnLst/>
            <a:rect r="r" b="b" t="t" l="l"/>
            <a:pathLst>
              <a:path h="1289117" w="1405032">
                <a:moveTo>
                  <a:pt x="0" y="0"/>
                </a:moveTo>
                <a:lnTo>
                  <a:pt x="1405032" y="0"/>
                </a:lnTo>
                <a:lnTo>
                  <a:pt x="1405032" y="1289117"/>
                </a:lnTo>
                <a:lnTo>
                  <a:pt x="0" y="128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28700"/>
            <a:ext cx="1254238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22C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 DE TRABAJO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4853" y="2941268"/>
            <a:ext cx="308759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Ciclos de desarrollo SCRUM.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05009" y="5373464"/>
            <a:ext cx="326728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Planificación por Carta Gantt.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577407" y="8198841"/>
            <a:ext cx="4722488" cy="1438760"/>
          </a:xfrm>
          <a:custGeom>
            <a:avLst/>
            <a:gdLst/>
            <a:ahLst/>
            <a:cxnLst/>
            <a:rect r="r" b="b" t="t" l="l"/>
            <a:pathLst>
              <a:path h="1438760" w="4722488">
                <a:moveTo>
                  <a:pt x="0" y="0"/>
                </a:moveTo>
                <a:lnTo>
                  <a:pt x="4722487" y="0"/>
                </a:lnTo>
                <a:lnTo>
                  <a:pt x="4722487" y="1438760"/>
                </a:lnTo>
                <a:lnTo>
                  <a:pt x="0" y="143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7503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2843703" y="7114683"/>
            <a:ext cx="4189896" cy="2084331"/>
            <a:chOff x="0" y="0"/>
            <a:chExt cx="1540155" cy="7661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0155" cy="766175"/>
            </a:xfrm>
            <a:custGeom>
              <a:avLst/>
              <a:gdLst/>
              <a:ahLst/>
              <a:cxnLst/>
              <a:rect r="r" b="b" t="t" l="l"/>
              <a:pathLst>
                <a:path h="766175" w="1540155">
                  <a:moveTo>
                    <a:pt x="64672" y="0"/>
                  </a:moveTo>
                  <a:lnTo>
                    <a:pt x="1475483" y="0"/>
                  </a:lnTo>
                  <a:cubicBezTo>
                    <a:pt x="1511200" y="0"/>
                    <a:pt x="1540155" y="28954"/>
                    <a:pt x="1540155" y="64672"/>
                  </a:cubicBezTo>
                  <a:lnTo>
                    <a:pt x="1540155" y="701503"/>
                  </a:lnTo>
                  <a:cubicBezTo>
                    <a:pt x="1540155" y="718655"/>
                    <a:pt x="1533341" y="735105"/>
                    <a:pt x="1521213" y="747233"/>
                  </a:cubicBezTo>
                  <a:cubicBezTo>
                    <a:pt x="1509085" y="759361"/>
                    <a:pt x="1492635" y="766175"/>
                    <a:pt x="1475483" y="766175"/>
                  </a:cubicBezTo>
                  <a:lnTo>
                    <a:pt x="64672" y="766175"/>
                  </a:lnTo>
                  <a:cubicBezTo>
                    <a:pt x="47520" y="766175"/>
                    <a:pt x="31070" y="759361"/>
                    <a:pt x="18942" y="747233"/>
                  </a:cubicBezTo>
                  <a:cubicBezTo>
                    <a:pt x="6814" y="735105"/>
                    <a:pt x="0" y="718655"/>
                    <a:pt x="0" y="701503"/>
                  </a:cubicBezTo>
                  <a:lnTo>
                    <a:pt x="0" y="64672"/>
                  </a:lnTo>
                  <a:cubicBezTo>
                    <a:pt x="0" y="47520"/>
                    <a:pt x="6814" y="31070"/>
                    <a:pt x="18942" y="18942"/>
                  </a:cubicBezTo>
                  <a:cubicBezTo>
                    <a:pt x="31070" y="6814"/>
                    <a:pt x="47520" y="0"/>
                    <a:pt x="64672" y="0"/>
                  </a:cubicBezTo>
                  <a:close/>
                </a:path>
              </a:pathLst>
            </a:custGeom>
            <a:solidFill>
              <a:srgbClr val="F1636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0155" cy="804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305009" y="7553046"/>
            <a:ext cx="326728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Reuniones semanales:</a:t>
            </a:r>
          </a:p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desarrollo y documentación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19169" y="2335347"/>
            <a:ext cx="7895860" cy="8006857"/>
            <a:chOff x="0" y="0"/>
            <a:chExt cx="10527813" cy="106758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3107" y="7478476"/>
              <a:ext cx="10494706" cy="3197333"/>
            </a:xfrm>
            <a:custGeom>
              <a:avLst/>
              <a:gdLst/>
              <a:ahLst/>
              <a:cxnLst/>
              <a:rect r="r" b="b" t="t" l="l"/>
              <a:pathLst>
                <a:path h="3197333" w="10494706">
                  <a:moveTo>
                    <a:pt x="0" y="0"/>
                  </a:moveTo>
                  <a:lnTo>
                    <a:pt x="10494706" y="0"/>
                  </a:lnTo>
                  <a:lnTo>
                    <a:pt x="10494706" y="3197333"/>
                  </a:lnTo>
                  <a:lnTo>
                    <a:pt x="0" y="3197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6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87503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527813" cy="9533730"/>
            </a:xfrm>
            <a:custGeom>
              <a:avLst/>
              <a:gdLst/>
              <a:ahLst/>
              <a:cxnLst/>
              <a:rect r="r" b="b" t="t" l="l"/>
              <a:pathLst>
                <a:path h="9533730" w="10527813">
                  <a:moveTo>
                    <a:pt x="0" y="0"/>
                  </a:moveTo>
                  <a:lnTo>
                    <a:pt x="10527813" y="0"/>
                  </a:lnTo>
                  <a:lnTo>
                    <a:pt x="10527813" y="9533730"/>
                  </a:lnTo>
                  <a:lnTo>
                    <a:pt x="0" y="9533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DAG5Qj3PG9s</dc:identifier>
  <dcterms:modified xsi:type="dcterms:W3CDTF">2011-08-01T06:04:30Z</dcterms:modified>
  <cp:revision>1</cp:revision>
  <dc:title>caston</dc:title>
</cp:coreProperties>
</file>